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48"/>
  </p:notesMasterIdLst>
  <p:sldIdLst>
    <p:sldId id="256" r:id="rId2"/>
    <p:sldId id="465" r:id="rId3"/>
    <p:sldId id="510" r:id="rId4"/>
    <p:sldId id="511" r:id="rId5"/>
    <p:sldId id="512" r:id="rId6"/>
    <p:sldId id="513" r:id="rId7"/>
    <p:sldId id="514" r:id="rId8"/>
    <p:sldId id="520" r:id="rId9"/>
    <p:sldId id="518" r:id="rId10"/>
    <p:sldId id="519" r:id="rId11"/>
    <p:sldId id="516" r:id="rId12"/>
    <p:sldId id="517" r:id="rId13"/>
    <p:sldId id="521" r:id="rId14"/>
    <p:sldId id="522" r:id="rId15"/>
    <p:sldId id="557" r:id="rId16"/>
    <p:sldId id="558" r:id="rId17"/>
    <p:sldId id="559" r:id="rId18"/>
    <p:sldId id="569" r:id="rId19"/>
    <p:sldId id="527" r:id="rId20"/>
    <p:sldId id="528" r:id="rId21"/>
    <p:sldId id="560" r:id="rId22"/>
    <p:sldId id="561" r:id="rId23"/>
    <p:sldId id="562" r:id="rId24"/>
    <p:sldId id="563" r:id="rId25"/>
    <p:sldId id="564" r:id="rId26"/>
    <p:sldId id="565" r:id="rId27"/>
    <p:sldId id="567" r:id="rId28"/>
    <p:sldId id="568" r:id="rId29"/>
    <p:sldId id="570" r:id="rId30"/>
    <p:sldId id="571" r:id="rId31"/>
    <p:sldId id="572" r:id="rId32"/>
    <p:sldId id="573" r:id="rId33"/>
    <p:sldId id="574" r:id="rId34"/>
    <p:sldId id="575" r:id="rId35"/>
    <p:sldId id="576" r:id="rId36"/>
    <p:sldId id="577" r:id="rId37"/>
    <p:sldId id="578" r:id="rId38"/>
    <p:sldId id="579" r:id="rId39"/>
    <p:sldId id="582" r:id="rId40"/>
    <p:sldId id="583" r:id="rId41"/>
    <p:sldId id="584" r:id="rId42"/>
    <p:sldId id="585" r:id="rId43"/>
    <p:sldId id="586" r:id="rId44"/>
    <p:sldId id="587" r:id="rId45"/>
    <p:sldId id="588" r:id="rId46"/>
    <p:sldId id="556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99CC00"/>
    <a:srgbClr val="33CC33"/>
    <a:srgbClr val="CC99FF"/>
    <a:srgbClr val="FF9999"/>
    <a:srgbClr val="99FFCC"/>
    <a:srgbClr val="FF7C80"/>
    <a:srgbClr val="FF9933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37" autoAdjust="0"/>
    <p:restoredTop sz="94790" autoAdjust="0"/>
  </p:normalViewPr>
  <p:slideViewPr>
    <p:cSldViewPr>
      <p:cViewPr>
        <p:scale>
          <a:sx n="70" d="100"/>
          <a:sy n="70" d="100"/>
        </p:scale>
        <p:origin x="-1188" y="-3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6B26BB-921D-4AB3-B24F-19E547992B82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4F66FE56-BD02-4C6B-8989-DA7D45597960}">
      <dgm:prSet phldrT="[Text]" custT="1"/>
      <dgm:spPr/>
      <dgm:t>
        <a:bodyPr/>
        <a:lstStyle/>
        <a:p>
          <a:r>
            <a:rPr lang="en-AU" sz="2400" b="1" dirty="0" smtClean="0">
              <a:solidFill>
                <a:srgbClr val="FF0000"/>
              </a:solidFill>
            </a:rPr>
            <a:t>Attribute</a:t>
          </a:r>
          <a:endParaRPr lang="en-IN" sz="2400" b="1" dirty="0">
            <a:solidFill>
              <a:srgbClr val="FF0000"/>
            </a:solidFill>
          </a:endParaRPr>
        </a:p>
      </dgm:t>
    </dgm:pt>
    <dgm:pt modelId="{012C810B-68BA-491B-90E2-253C4D9BFA80}" type="parTrans" cxnId="{CBB5CCA9-543A-4108-92F9-436B3C040B04}">
      <dgm:prSet/>
      <dgm:spPr/>
      <dgm:t>
        <a:bodyPr/>
        <a:lstStyle/>
        <a:p>
          <a:endParaRPr lang="en-IN" sz="2200"/>
        </a:p>
      </dgm:t>
    </dgm:pt>
    <dgm:pt modelId="{D15DE75F-994E-497A-9023-C4B53D684F99}" type="sibTrans" cxnId="{CBB5CCA9-543A-4108-92F9-436B3C040B04}">
      <dgm:prSet/>
      <dgm:spPr/>
      <dgm:t>
        <a:bodyPr/>
        <a:lstStyle/>
        <a:p>
          <a:endParaRPr lang="en-IN" sz="2200"/>
        </a:p>
      </dgm:t>
    </dgm:pt>
    <dgm:pt modelId="{664E232C-0767-473D-8612-707CECB2553B}">
      <dgm:prSet phldrT="[Text]" custT="1"/>
      <dgm:spPr/>
      <dgm:t>
        <a:bodyPr/>
        <a:lstStyle/>
        <a:p>
          <a:r>
            <a:rPr lang="en-IN" sz="2200" dirty="0" smtClean="0"/>
            <a:t>Each attribute of a relation has a name</a:t>
          </a:r>
          <a:endParaRPr lang="en-IN" sz="2200" dirty="0"/>
        </a:p>
      </dgm:t>
    </dgm:pt>
    <dgm:pt modelId="{CD63DC1A-8EB3-4C78-927B-A90EACFB502B}" type="parTrans" cxnId="{57BF0CA4-BCD3-4C68-BE5C-1689A759A295}">
      <dgm:prSet/>
      <dgm:spPr/>
      <dgm:t>
        <a:bodyPr/>
        <a:lstStyle/>
        <a:p>
          <a:endParaRPr lang="en-IN" sz="2200"/>
        </a:p>
      </dgm:t>
    </dgm:pt>
    <dgm:pt modelId="{27E6BE4A-5ECC-4FBD-B934-0DB37FE74F3D}" type="sibTrans" cxnId="{57BF0CA4-BCD3-4C68-BE5C-1689A759A295}">
      <dgm:prSet/>
      <dgm:spPr/>
      <dgm:t>
        <a:bodyPr/>
        <a:lstStyle/>
        <a:p>
          <a:endParaRPr lang="en-IN" sz="2200"/>
        </a:p>
      </dgm:t>
    </dgm:pt>
    <dgm:pt modelId="{7D7A79AA-B799-429C-9E4E-301202CF200E}">
      <dgm:prSet phldrT="[Text]" custT="1"/>
      <dgm:spPr/>
      <dgm:t>
        <a:bodyPr/>
        <a:lstStyle/>
        <a:p>
          <a:r>
            <a:rPr lang="en-IN" sz="2200" dirty="0" smtClean="0"/>
            <a:t>Set of allowed values for each attribute is called the domain</a:t>
          </a:r>
          <a:endParaRPr lang="en-IN" sz="2200" dirty="0"/>
        </a:p>
      </dgm:t>
    </dgm:pt>
    <dgm:pt modelId="{7B630A84-BDC7-4E5F-9835-0FAA1F0D5E9C}" type="parTrans" cxnId="{F4D5E270-E1CF-45A2-82E8-8535B8D53C7B}">
      <dgm:prSet/>
      <dgm:spPr/>
      <dgm:t>
        <a:bodyPr/>
        <a:lstStyle/>
        <a:p>
          <a:endParaRPr lang="en-IN" sz="2200"/>
        </a:p>
      </dgm:t>
    </dgm:pt>
    <dgm:pt modelId="{387BA83B-5D0C-4D92-86CB-DCB0A3CE7F05}" type="sibTrans" cxnId="{F4D5E270-E1CF-45A2-82E8-8535B8D53C7B}">
      <dgm:prSet/>
      <dgm:spPr/>
      <dgm:t>
        <a:bodyPr/>
        <a:lstStyle/>
        <a:p>
          <a:endParaRPr lang="en-IN" sz="2200"/>
        </a:p>
      </dgm:t>
    </dgm:pt>
    <dgm:pt modelId="{029977CD-D674-4DF7-B9BB-8FD1050D833E}">
      <dgm:prSet phldrT="[Text]" custT="1"/>
      <dgm:spPr/>
      <dgm:t>
        <a:bodyPr/>
        <a:lstStyle/>
        <a:p>
          <a:r>
            <a:rPr lang="en-IN" sz="2200" dirty="0" smtClean="0"/>
            <a:t>Attribute values are (normally) required to be atomic</a:t>
          </a:r>
          <a:endParaRPr lang="en-IN" sz="2200" dirty="0"/>
        </a:p>
      </dgm:t>
    </dgm:pt>
    <dgm:pt modelId="{2C81EE27-CDED-471C-BAF2-0C46ADFDE909}" type="parTrans" cxnId="{1FE20B7A-6047-45CA-A7B9-01F410CAAACB}">
      <dgm:prSet/>
      <dgm:spPr/>
      <dgm:t>
        <a:bodyPr/>
        <a:lstStyle/>
        <a:p>
          <a:endParaRPr lang="en-IN" sz="2200"/>
        </a:p>
      </dgm:t>
    </dgm:pt>
    <dgm:pt modelId="{DF983C07-50CF-439E-8307-BF179D2BA151}" type="sibTrans" cxnId="{1FE20B7A-6047-45CA-A7B9-01F410CAAACB}">
      <dgm:prSet/>
      <dgm:spPr/>
      <dgm:t>
        <a:bodyPr/>
        <a:lstStyle/>
        <a:p>
          <a:endParaRPr lang="en-IN" sz="2200"/>
        </a:p>
      </dgm:t>
    </dgm:pt>
    <dgm:pt modelId="{E45A7C88-E5AA-43BC-9013-30B51E553EB6}">
      <dgm:prSet phldrT="[Text]" custT="1"/>
      <dgm:spPr/>
      <dgm:t>
        <a:bodyPr/>
        <a:lstStyle/>
        <a:p>
          <a:r>
            <a:rPr lang="en-US" altLang="en-US" sz="2200" dirty="0" smtClean="0"/>
            <a:t>The special value null  is a member of every domain</a:t>
          </a:r>
          <a:endParaRPr lang="en-IN" sz="2200" dirty="0"/>
        </a:p>
      </dgm:t>
    </dgm:pt>
    <dgm:pt modelId="{3AEB1310-C183-4879-B549-FFFFA747F822}" type="parTrans" cxnId="{F9CB3299-349E-4F63-B1A0-8F17BD3EFE2D}">
      <dgm:prSet/>
      <dgm:spPr/>
      <dgm:t>
        <a:bodyPr/>
        <a:lstStyle/>
        <a:p>
          <a:endParaRPr lang="en-IN" sz="2200"/>
        </a:p>
      </dgm:t>
    </dgm:pt>
    <dgm:pt modelId="{BB452DDD-0C62-428B-AD48-345E0219A47E}" type="sibTrans" cxnId="{F9CB3299-349E-4F63-B1A0-8F17BD3EFE2D}">
      <dgm:prSet/>
      <dgm:spPr/>
      <dgm:t>
        <a:bodyPr/>
        <a:lstStyle/>
        <a:p>
          <a:endParaRPr lang="en-IN" sz="2200"/>
        </a:p>
      </dgm:t>
    </dgm:pt>
    <dgm:pt modelId="{DA89698B-CD26-4F17-87B3-939F7788F41B}" type="pres">
      <dgm:prSet presAssocID="{4B6B26BB-921D-4AB3-B24F-19E547992B82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CC04A62D-C660-4A23-BB63-284F47105333}" type="pres">
      <dgm:prSet presAssocID="{4F66FE56-BD02-4C6B-8989-DA7D45597960}" presName="thickLine" presStyleLbl="alignNode1" presStyleIdx="0" presStyleCnt="1"/>
      <dgm:spPr/>
    </dgm:pt>
    <dgm:pt modelId="{0B1B4D77-C4DF-4AE9-ABEE-A452436494D9}" type="pres">
      <dgm:prSet presAssocID="{4F66FE56-BD02-4C6B-8989-DA7D45597960}" presName="horz1" presStyleCnt="0"/>
      <dgm:spPr/>
    </dgm:pt>
    <dgm:pt modelId="{6F0C164D-F016-4AAC-860A-2C5A0F7C506C}" type="pres">
      <dgm:prSet presAssocID="{4F66FE56-BD02-4C6B-8989-DA7D45597960}" presName="tx1" presStyleLbl="revTx" presStyleIdx="0" presStyleCnt="5" custScaleX="105097"/>
      <dgm:spPr/>
      <dgm:t>
        <a:bodyPr/>
        <a:lstStyle/>
        <a:p>
          <a:endParaRPr lang="en-IN"/>
        </a:p>
      </dgm:t>
    </dgm:pt>
    <dgm:pt modelId="{6480830C-B92E-4324-9126-37C1319ED7A4}" type="pres">
      <dgm:prSet presAssocID="{4F66FE56-BD02-4C6B-8989-DA7D45597960}" presName="vert1" presStyleCnt="0"/>
      <dgm:spPr/>
    </dgm:pt>
    <dgm:pt modelId="{589BE3A8-FC82-499F-A131-1F006C2B6EF4}" type="pres">
      <dgm:prSet presAssocID="{664E232C-0767-473D-8612-707CECB2553B}" presName="vertSpace2a" presStyleCnt="0"/>
      <dgm:spPr/>
    </dgm:pt>
    <dgm:pt modelId="{72DEB095-8FD5-4AE5-9E49-B640EE5C8153}" type="pres">
      <dgm:prSet presAssocID="{664E232C-0767-473D-8612-707CECB2553B}" presName="horz2" presStyleCnt="0"/>
      <dgm:spPr/>
    </dgm:pt>
    <dgm:pt modelId="{375FB97C-DEB3-4B85-A8D0-1E563FCFD66D}" type="pres">
      <dgm:prSet presAssocID="{664E232C-0767-473D-8612-707CECB2553B}" presName="horzSpace2" presStyleCnt="0"/>
      <dgm:spPr/>
    </dgm:pt>
    <dgm:pt modelId="{663E167D-FCC9-4BBC-9D0C-DB9E19FB67BB}" type="pres">
      <dgm:prSet presAssocID="{664E232C-0767-473D-8612-707CECB2553B}" presName="tx2" presStyleLbl="revTx" presStyleIdx="1" presStyleCnt="5"/>
      <dgm:spPr/>
      <dgm:t>
        <a:bodyPr/>
        <a:lstStyle/>
        <a:p>
          <a:endParaRPr lang="en-IN"/>
        </a:p>
      </dgm:t>
    </dgm:pt>
    <dgm:pt modelId="{459F3A62-A179-4B67-840D-2DDA126EF329}" type="pres">
      <dgm:prSet presAssocID="{664E232C-0767-473D-8612-707CECB2553B}" presName="vert2" presStyleCnt="0"/>
      <dgm:spPr/>
    </dgm:pt>
    <dgm:pt modelId="{EC039B9E-6645-4DB5-A248-1C67FB8E6A08}" type="pres">
      <dgm:prSet presAssocID="{664E232C-0767-473D-8612-707CECB2553B}" presName="thinLine2b" presStyleLbl="callout" presStyleIdx="0" presStyleCnt="4"/>
      <dgm:spPr/>
    </dgm:pt>
    <dgm:pt modelId="{5AD97E80-BB3A-4396-B8B7-F1EF0AFFB0D9}" type="pres">
      <dgm:prSet presAssocID="{664E232C-0767-473D-8612-707CECB2553B}" presName="vertSpace2b" presStyleCnt="0"/>
      <dgm:spPr/>
    </dgm:pt>
    <dgm:pt modelId="{880BF732-9656-4534-8A45-C84408E98447}" type="pres">
      <dgm:prSet presAssocID="{7D7A79AA-B799-429C-9E4E-301202CF200E}" presName="horz2" presStyleCnt="0"/>
      <dgm:spPr/>
    </dgm:pt>
    <dgm:pt modelId="{B310FC99-6782-4CAD-B111-B61B7A959E1A}" type="pres">
      <dgm:prSet presAssocID="{7D7A79AA-B799-429C-9E4E-301202CF200E}" presName="horzSpace2" presStyleCnt="0"/>
      <dgm:spPr/>
    </dgm:pt>
    <dgm:pt modelId="{0F1DE03C-16FF-4C2B-95D8-50301AC5F5C4}" type="pres">
      <dgm:prSet presAssocID="{7D7A79AA-B799-429C-9E4E-301202CF200E}" presName="tx2" presStyleLbl="revTx" presStyleIdx="2" presStyleCnt="5"/>
      <dgm:spPr/>
      <dgm:t>
        <a:bodyPr/>
        <a:lstStyle/>
        <a:p>
          <a:endParaRPr lang="en-IN"/>
        </a:p>
      </dgm:t>
    </dgm:pt>
    <dgm:pt modelId="{965E7903-19E0-436A-971D-2C2BE09FEAC2}" type="pres">
      <dgm:prSet presAssocID="{7D7A79AA-B799-429C-9E4E-301202CF200E}" presName="vert2" presStyleCnt="0"/>
      <dgm:spPr/>
    </dgm:pt>
    <dgm:pt modelId="{0EF74FB0-CDD2-4C9B-B3EE-97B61FAF687B}" type="pres">
      <dgm:prSet presAssocID="{7D7A79AA-B799-429C-9E4E-301202CF200E}" presName="thinLine2b" presStyleLbl="callout" presStyleIdx="1" presStyleCnt="4"/>
      <dgm:spPr/>
    </dgm:pt>
    <dgm:pt modelId="{03C06180-A216-4BEB-912D-ECAC4E400026}" type="pres">
      <dgm:prSet presAssocID="{7D7A79AA-B799-429C-9E4E-301202CF200E}" presName="vertSpace2b" presStyleCnt="0"/>
      <dgm:spPr/>
    </dgm:pt>
    <dgm:pt modelId="{65D23015-C747-4E73-9BF8-F49BC2025ED7}" type="pres">
      <dgm:prSet presAssocID="{029977CD-D674-4DF7-B9BB-8FD1050D833E}" presName="horz2" presStyleCnt="0"/>
      <dgm:spPr/>
    </dgm:pt>
    <dgm:pt modelId="{7DB2ED24-0ACA-42E0-8FE3-2B8E16CFC438}" type="pres">
      <dgm:prSet presAssocID="{029977CD-D674-4DF7-B9BB-8FD1050D833E}" presName="horzSpace2" presStyleCnt="0"/>
      <dgm:spPr/>
    </dgm:pt>
    <dgm:pt modelId="{71EE0D99-AC95-46C8-B456-1CBD4F8FFB4D}" type="pres">
      <dgm:prSet presAssocID="{029977CD-D674-4DF7-B9BB-8FD1050D833E}" presName="tx2" presStyleLbl="revTx" presStyleIdx="3" presStyleCnt="5"/>
      <dgm:spPr/>
      <dgm:t>
        <a:bodyPr/>
        <a:lstStyle/>
        <a:p>
          <a:endParaRPr lang="en-IN"/>
        </a:p>
      </dgm:t>
    </dgm:pt>
    <dgm:pt modelId="{3898EECD-A51E-4D37-ACD5-B5C077FB7687}" type="pres">
      <dgm:prSet presAssocID="{029977CD-D674-4DF7-B9BB-8FD1050D833E}" presName="vert2" presStyleCnt="0"/>
      <dgm:spPr/>
    </dgm:pt>
    <dgm:pt modelId="{1CD87D4D-19A1-4165-B37F-F304290A4FC0}" type="pres">
      <dgm:prSet presAssocID="{029977CD-D674-4DF7-B9BB-8FD1050D833E}" presName="thinLine2b" presStyleLbl="callout" presStyleIdx="2" presStyleCnt="4"/>
      <dgm:spPr/>
    </dgm:pt>
    <dgm:pt modelId="{5DCAE46F-7C37-45CF-BD64-566766A3F454}" type="pres">
      <dgm:prSet presAssocID="{029977CD-D674-4DF7-B9BB-8FD1050D833E}" presName="vertSpace2b" presStyleCnt="0"/>
      <dgm:spPr/>
    </dgm:pt>
    <dgm:pt modelId="{23121843-9A96-4493-A49D-599FD6567549}" type="pres">
      <dgm:prSet presAssocID="{E45A7C88-E5AA-43BC-9013-30B51E553EB6}" presName="horz2" presStyleCnt="0"/>
      <dgm:spPr/>
    </dgm:pt>
    <dgm:pt modelId="{C241E167-7ABA-4321-8854-6A6F344C07EB}" type="pres">
      <dgm:prSet presAssocID="{E45A7C88-E5AA-43BC-9013-30B51E553EB6}" presName="horzSpace2" presStyleCnt="0"/>
      <dgm:spPr/>
    </dgm:pt>
    <dgm:pt modelId="{FCD25D14-FC16-4877-96CC-ACB3FE0E5C23}" type="pres">
      <dgm:prSet presAssocID="{E45A7C88-E5AA-43BC-9013-30B51E553EB6}" presName="tx2" presStyleLbl="revTx" presStyleIdx="4" presStyleCnt="5"/>
      <dgm:spPr/>
      <dgm:t>
        <a:bodyPr/>
        <a:lstStyle/>
        <a:p>
          <a:endParaRPr lang="en-IN"/>
        </a:p>
      </dgm:t>
    </dgm:pt>
    <dgm:pt modelId="{885FC944-B52D-481A-9F3E-F46CF36BB6C5}" type="pres">
      <dgm:prSet presAssocID="{E45A7C88-E5AA-43BC-9013-30B51E553EB6}" presName="vert2" presStyleCnt="0"/>
      <dgm:spPr/>
    </dgm:pt>
    <dgm:pt modelId="{ADA9EF24-BB88-469D-8FF3-DB812581E510}" type="pres">
      <dgm:prSet presAssocID="{E45A7C88-E5AA-43BC-9013-30B51E553EB6}" presName="thinLine2b" presStyleLbl="callout" presStyleIdx="3" presStyleCnt="4"/>
      <dgm:spPr/>
    </dgm:pt>
    <dgm:pt modelId="{24F385F5-D1DE-4299-96B0-C656778F9F53}" type="pres">
      <dgm:prSet presAssocID="{E45A7C88-E5AA-43BC-9013-30B51E553EB6}" presName="vertSpace2b" presStyleCnt="0"/>
      <dgm:spPr/>
    </dgm:pt>
  </dgm:ptLst>
  <dgm:cxnLst>
    <dgm:cxn modelId="{424DA7D6-B102-4948-B020-43214C8FAD6F}" type="presOf" srcId="{4B6B26BB-921D-4AB3-B24F-19E547992B82}" destId="{DA89698B-CD26-4F17-87B3-939F7788F41B}" srcOrd="0" destOrd="0" presId="urn:microsoft.com/office/officeart/2008/layout/LinedList"/>
    <dgm:cxn modelId="{39BBB5FA-BFC0-482C-A305-B322C6BD9FEA}" type="presOf" srcId="{664E232C-0767-473D-8612-707CECB2553B}" destId="{663E167D-FCC9-4BBC-9D0C-DB9E19FB67BB}" srcOrd="0" destOrd="0" presId="urn:microsoft.com/office/officeart/2008/layout/LinedList"/>
    <dgm:cxn modelId="{C781D12A-B668-40E6-9066-910D7A3C1549}" type="presOf" srcId="{4F66FE56-BD02-4C6B-8989-DA7D45597960}" destId="{6F0C164D-F016-4AAC-860A-2C5A0F7C506C}" srcOrd="0" destOrd="0" presId="urn:microsoft.com/office/officeart/2008/layout/LinedList"/>
    <dgm:cxn modelId="{CBB5CCA9-543A-4108-92F9-436B3C040B04}" srcId="{4B6B26BB-921D-4AB3-B24F-19E547992B82}" destId="{4F66FE56-BD02-4C6B-8989-DA7D45597960}" srcOrd="0" destOrd="0" parTransId="{012C810B-68BA-491B-90E2-253C4D9BFA80}" sibTransId="{D15DE75F-994E-497A-9023-C4B53D684F99}"/>
    <dgm:cxn modelId="{F4D5E270-E1CF-45A2-82E8-8535B8D53C7B}" srcId="{4F66FE56-BD02-4C6B-8989-DA7D45597960}" destId="{7D7A79AA-B799-429C-9E4E-301202CF200E}" srcOrd="1" destOrd="0" parTransId="{7B630A84-BDC7-4E5F-9835-0FAA1F0D5E9C}" sibTransId="{387BA83B-5D0C-4D92-86CB-DCB0A3CE7F05}"/>
    <dgm:cxn modelId="{1FE20B7A-6047-45CA-A7B9-01F410CAAACB}" srcId="{4F66FE56-BD02-4C6B-8989-DA7D45597960}" destId="{029977CD-D674-4DF7-B9BB-8FD1050D833E}" srcOrd="2" destOrd="0" parTransId="{2C81EE27-CDED-471C-BAF2-0C46ADFDE909}" sibTransId="{DF983C07-50CF-439E-8307-BF179D2BA151}"/>
    <dgm:cxn modelId="{90C4FFDA-1B4C-4D74-A7E9-5D87F9439588}" type="presOf" srcId="{E45A7C88-E5AA-43BC-9013-30B51E553EB6}" destId="{FCD25D14-FC16-4877-96CC-ACB3FE0E5C23}" srcOrd="0" destOrd="0" presId="urn:microsoft.com/office/officeart/2008/layout/LinedList"/>
    <dgm:cxn modelId="{0B173D3D-DE39-460A-8C51-4D86BADFF803}" type="presOf" srcId="{029977CD-D674-4DF7-B9BB-8FD1050D833E}" destId="{71EE0D99-AC95-46C8-B456-1CBD4F8FFB4D}" srcOrd="0" destOrd="0" presId="urn:microsoft.com/office/officeart/2008/layout/LinedList"/>
    <dgm:cxn modelId="{743D913C-EAD6-4FD1-9986-38115BE1AFF0}" type="presOf" srcId="{7D7A79AA-B799-429C-9E4E-301202CF200E}" destId="{0F1DE03C-16FF-4C2B-95D8-50301AC5F5C4}" srcOrd="0" destOrd="0" presId="urn:microsoft.com/office/officeart/2008/layout/LinedList"/>
    <dgm:cxn modelId="{F9CB3299-349E-4F63-B1A0-8F17BD3EFE2D}" srcId="{4F66FE56-BD02-4C6B-8989-DA7D45597960}" destId="{E45A7C88-E5AA-43BC-9013-30B51E553EB6}" srcOrd="3" destOrd="0" parTransId="{3AEB1310-C183-4879-B549-FFFFA747F822}" sibTransId="{BB452DDD-0C62-428B-AD48-345E0219A47E}"/>
    <dgm:cxn modelId="{57BF0CA4-BCD3-4C68-BE5C-1689A759A295}" srcId="{4F66FE56-BD02-4C6B-8989-DA7D45597960}" destId="{664E232C-0767-473D-8612-707CECB2553B}" srcOrd="0" destOrd="0" parTransId="{CD63DC1A-8EB3-4C78-927B-A90EACFB502B}" sibTransId="{27E6BE4A-5ECC-4FBD-B934-0DB37FE74F3D}"/>
    <dgm:cxn modelId="{6082C243-9D46-4110-BB13-A62A58BB2D36}" type="presParOf" srcId="{DA89698B-CD26-4F17-87B3-939F7788F41B}" destId="{CC04A62D-C660-4A23-BB63-284F47105333}" srcOrd="0" destOrd="0" presId="urn:microsoft.com/office/officeart/2008/layout/LinedList"/>
    <dgm:cxn modelId="{49DFE1D6-9E23-4B9B-B108-CD1AA4695014}" type="presParOf" srcId="{DA89698B-CD26-4F17-87B3-939F7788F41B}" destId="{0B1B4D77-C4DF-4AE9-ABEE-A452436494D9}" srcOrd="1" destOrd="0" presId="urn:microsoft.com/office/officeart/2008/layout/LinedList"/>
    <dgm:cxn modelId="{34DA4D8B-DD19-41C7-B32F-F1659F2F48CA}" type="presParOf" srcId="{0B1B4D77-C4DF-4AE9-ABEE-A452436494D9}" destId="{6F0C164D-F016-4AAC-860A-2C5A0F7C506C}" srcOrd="0" destOrd="0" presId="urn:microsoft.com/office/officeart/2008/layout/LinedList"/>
    <dgm:cxn modelId="{45DC4CC4-31FE-443E-B1DC-58F76E858814}" type="presParOf" srcId="{0B1B4D77-C4DF-4AE9-ABEE-A452436494D9}" destId="{6480830C-B92E-4324-9126-37C1319ED7A4}" srcOrd="1" destOrd="0" presId="urn:microsoft.com/office/officeart/2008/layout/LinedList"/>
    <dgm:cxn modelId="{44E782AD-C55E-415A-832D-88F78A68E401}" type="presParOf" srcId="{6480830C-B92E-4324-9126-37C1319ED7A4}" destId="{589BE3A8-FC82-499F-A131-1F006C2B6EF4}" srcOrd="0" destOrd="0" presId="urn:microsoft.com/office/officeart/2008/layout/LinedList"/>
    <dgm:cxn modelId="{6D07ABD0-FF32-4EC0-88AE-51DEEC9904E8}" type="presParOf" srcId="{6480830C-B92E-4324-9126-37C1319ED7A4}" destId="{72DEB095-8FD5-4AE5-9E49-B640EE5C8153}" srcOrd="1" destOrd="0" presId="urn:microsoft.com/office/officeart/2008/layout/LinedList"/>
    <dgm:cxn modelId="{F55E9578-7BB8-4E8F-A157-C206C79C0555}" type="presParOf" srcId="{72DEB095-8FD5-4AE5-9E49-B640EE5C8153}" destId="{375FB97C-DEB3-4B85-A8D0-1E563FCFD66D}" srcOrd="0" destOrd="0" presId="urn:microsoft.com/office/officeart/2008/layout/LinedList"/>
    <dgm:cxn modelId="{8E015CC3-3CC5-4707-8563-8F534CF61F73}" type="presParOf" srcId="{72DEB095-8FD5-4AE5-9E49-B640EE5C8153}" destId="{663E167D-FCC9-4BBC-9D0C-DB9E19FB67BB}" srcOrd="1" destOrd="0" presId="urn:microsoft.com/office/officeart/2008/layout/LinedList"/>
    <dgm:cxn modelId="{5296DDC7-8EB7-49D8-AF9D-C32B6E5FD562}" type="presParOf" srcId="{72DEB095-8FD5-4AE5-9E49-B640EE5C8153}" destId="{459F3A62-A179-4B67-840D-2DDA126EF329}" srcOrd="2" destOrd="0" presId="urn:microsoft.com/office/officeart/2008/layout/LinedList"/>
    <dgm:cxn modelId="{D253F347-2AA9-490F-9BC9-8B14B9587634}" type="presParOf" srcId="{6480830C-B92E-4324-9126-37C1319ED7A4}" destId="{EC039B9E-6645-4DB5-A248-1C67FB8E6A08}" srcOrd="2" destOrd="0" presId="urn:microsoft.com/office/officeart/2008/layout/LinedList"/>
    <dgm:cxn modelId="{F2BD29D0-F42A-4AA9-A6A4-639B70D3B29D}" type="presParOf" srcId="{6480830C-B92E-4324-9126-37C1319ED7A4}" destId="{5AD97E80-BB3A-4396-B8B7-F1EF0AFFB0D9}" srcOrd="3" destOrd="0" presId="urn:microsoft.com/office/officeart/2008/layout/LinedList"/>
    <dgm:cxn modelId="{B299097E-899F-4EB8-BD13-1187806138A6}" type="presParOf" srcId="{6480830C-B92E-4324-9126-37C1319ED7A4}" destId="{880BF732-9656-4534-8A45-C84408E98447}" srcOrd="4" destOrd="0" presId="urn:microsoft.com/office/officeart/2008/layout/LinedList"/>
    <dgm:cxn modelId="{25EEC7A4-A16A-467F-ADA8-8746B3C22E09}" type="presParOf" srcId="{880BF732-9656-4534-8A45-C84408E98447}" destId="{B310FC99-6782-4CAD-B111-B61B7A959E1A}" srcOrd="0" destOrd="0" presId="urn:microsoft.com/office/officeart/2008/layout/LinedList"/>
    <dgm:cxn modelId="{948EF536-5E23-48B3-8E8A-6B594DD00CE2}" type="presParOf" srcId="{880BF732-9656-4534-8A45-C84408E98447}" destId="{0F1DE03C-16FF-4C2B-95D8-50301AC5F5C4}" srcOrd="1" destOrd="0" presId="urn:microsoft.com/office/officeart/2008/layout/LinedList"/>
    <dgm:cxn modelId="{92E9045A-0F97-424A-B90B-1EAE6ADE08BA}" type="presParOf" srcId="{880BF732-9656-4534-8A45-C84408E98447}" destId="{965E7903-19E0-436A-971D-2C2BE09FEAC2}" srcOrd="2" destOrd="0" presId="urn:microsoft.com/office/officeart/2008/layout/LinedList"/>
    <dgm:cxn modelId="{A60327AE-D085-439F-B13A-0A1DE0E9BE8C}" type="presParOf" srcId="{6480830C-B92E-4324-9126-37C1319ED7A4}" destId="{0EF74FB0-CDD2-4C9B-B3EE-97B61FAF687B}" srcOrd="5" destOrd="0" presId="urn:microsoft.com/office/officeart/2008/layout/LinedList"/>
    <dgm:cxn modelId="{4C040FD3-1483-47A6-999C-F6855C2E8230}" type="presParOf" srcId="{6480830C-B92E-4324-9126-37C1319ED7A4}" destId="{03C06180-A216-4BEB-912D-ECAC4E400026}" srcOrd="6" destOrd="0" presId="urn:microsoft.com/office/officeart/2008/layout/LinedList"/>
    <dgm:cxn modelId="{964754F6-C4EC-46F5-8860-7836DA7AB0E2}" type="presParOf" srcId="{6480830C-B92E-4324-9126-37C1319ED7A4}" destId="{65D23015-C747-4E73-9BF8-F49BC2025ED7}" srcOrd="7" destOrd="0" presId="urn:microsoft.com/office/officeart/2008/layout/LinedList"/>
    <dgm:cxn modelId="{DECD67AD-0F73-4E4B-9E6E-02B5C0D79DB3}" type="presParOf" srcId="{65D23015-C747-4E73-9BF8-F49BC2025ED7}" destId="{7DB2ED24-0ACA-42E0-8FE3-2B8E16CFC438}" srcOrd="0" destOrd="0" presId="urn:microsoft.com/office/officeart/2008/layout/LinedList"/>
    <dgm:cxn modelId="{892F68B0-80F5-4582-A4FA-529ACD303A4E}" type="presParOf" srcId="{65D23015-C747-4E73-9BF8-F49BC2025ED7}" destId="{71EE0D99-AC95-46C8-B456-1CBD4F8FFB4D}" srcOrd="1" destOrd="0" presId="urn:microsoft.com/office/officeart/2008/layout/LinedList"/>
    <dgm:cxn modelId="{D6A68DFD-685B-42FE-B15F-D692B4D64BBF}" type="presParOf" srcId="{65D23015-C747-4E73-9BF8-F49BC2025ED7}" destId="{3898EECD-A51E-4D37-ACD5-B5C077FB7687}" srcOrd="2" destOrd="0" presId="urn:microsoft.com/office/officeart/2008/layout/LinedList"/>
    <dgm:cxn modelId="{5B67F5CC-30FE-44B3-AD26-BA9432569741}" type="presParOf" srcId="{6480830C-B92E-4324-9126-37C1319ED7A4}" destId="{1CD87D4D-19A1-4165-B37F-F304290A4FC0}" srcOrd="8" destOrd="0" presId="urn:microsoft.com/office/officeart/2008/layout/LinedList"/>
    <dgm:cxn modelId="{987922B7-BA34-42E2-8729-98AF54914707}" type="presParOf" srcId="{6480830C-B92E-4324-9126-37C1319ED7A4}" destId="{5DCAE46F-7C37-45CF-BD64-566766A3F454}" srcOrd="9" destOrd="0" presId="urn:microsoft.com/office/officeart/2008/layout/LinedList"/>
    <dgm:cxn modelId="{F6E53FA6-6110-4807-A53E-B581454E5BCA}" type="presParOf" srcId="{6480830C-B92E-4324-9126-37C1319ED7A4}" destId="{23121843-9A96-4493-A49D-599FD6567549}" srcOrd="10" destOrd="0" presId="urn:microsoft.com/office/officeart/2008/layout/LinedList"/>
    <dgm:cxn modelId="{A0EA406A-6F59-4F05-940D-092EDE951564}" type="presParOf" srcId="{23121843-9A96-4493-A49D-599FD6567549}" destId="{C241E167-7ABA-4321-8854-6A6F344C07EB}" srcOrd="0" destOrd="0" presId="urn:microsoft.com/office/officeart/2008/layout/LinedList"/>
    <dgm:cxn modelId="{5BE5C0B9-3121-4CDA-B7CF-E09D1F29817E}" type="presParOf" srcId="{23121843-9A96-4493-A49D-599FD6567549}" destId="{FCD25D14-FC16-4877-96CC-ACB3FE0E5C23}" srcOrd="1" destOrd="0" presId="urn:microsoft.com/office/officeart/2008/layout/LinedList"/>
    <dgm:cxn modelId="{E6FC581A-9050-4DCD-B0F1-3AEEF719EA89}" type="presParOf" srcId="{23121843-9A96-4493-A49D-599FD6567549}" destId="{885FC944-B52D-481A-9F3E-F46CF36BB6C5}" srcOrd="2" destOrd="0" presId="urn:microsoft.com/office/officeart/2008/layout/LinedList"/>
    <dgm:cxn modelId="{E79378BE-F73E-4958-A8AA-2B30771C3EB5}" type="presParOf" srcId="{6480830C-B92E-4324-9126-37C1319ED7A4}" destId="{ADA9EF24-BB88-469D-8FF3-DB812581E510}" srcOrd="11" destOrd="0" presId="urn:microsoft.com/office/officeart/2008/layout/LinedList"/>
    <dgm:cxn modelId="{C309D2BE-BF27-4A43-9ACA-AEF1425185C3}" type="presParOf" srcId="{6480830C-B92E-4324-9126-37C1319ED7A4}" destId="{24F385F5-D1DE-4299-96B0-C656778F9F53}" srcOrd="12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C3C87C-8CC6-4779-8DAC-266716D1C0BB}" type="doc">
      <dgm:prSet loTypeId="urn:microsoft.com/office/officeart/2008/layout/RadialCluster" loCatId="cycle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0AD5719A-FAE8-46A5-9094-5DFAA370118F}">
      <dgm:prSet phldrT="[Text]" custT="1"/>
      <dgm:spPr>
        <a:solidFill>
          <a:srgbClr val="99CCFF"/>
        </a:solidFill>
      </dgm:spPr>
      <dgm:t>
        <a:bodyPr/>
        <a:lstStyle/>
        <a:p>
          <a:r>
            <a:rPr lang="en-AU" sz="3200" b="1" dirty="0" smtClean="0">
              <a:solidFill>
                <a:schemeClr val="tx1"/>
              </a:solidFill>
            </a:rPr>
            <a:t>KEY</a:t>
          </a:r>
          <a:endParaRPr lang="en-IN" sz="3200" b="1" dirty="0">
            <a:solidFill>
              <a:schemeClr val="tx1"/>
            </a:solidFill>
          </a:endParaRPr>
        </a:p>
      </dgm:t>
    </dgm:pt>
    <dgm:pt modelId="{AC44CA78-579A-41CE-8F97-62821DFD644D}" type="parTrans" cxnId="{DF1F5902-496F-4C56-80CE-C5BAD795D09E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A2DDF687-DC7A-4ACF-9137-F724DB44D12A}" type="sibTrans" cxnId="{DF1F5902-496F-4C56-80CE-C5BAD795D09E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FC4B9B53-F4DC-47D0-93D3-D609C64C1422}">
      <dgm:prSet phldrT="[Text]" custT="1"/>
      <dgm:spPr>
        <a:solidFill>
          <a:srgbClr val="FF9999"/>
        </a:solidFill>
      </dgm:spPr>
      <dgm:t>
        <a:bodyPr/>
        <a:lstStyle/>
        <a:p>
          <a:r>
            <a:rPr lang="en-AU" sz="2800" dirty="0" smtClean="0">
              <a:solidFill>
                <a:schemeClr val="tx1"/>
              </a:solidFill>
            </a:rPr>
            <a:t>Foreign</a:t>
          </a:r>
          <a:endParaRPr lang="en-IN" sz="2800" dirty="0">
            <a:solidFill>
              <a:schemeClr val="tx1"/>
            </a:solidFill>
          </a:endParaRPr>
        </a:p>
      </dgm:t>
    </dgm:pt>
    <dgm:pt modelId="{1D1A7AA1-0DFE-462B-83DC-376C4FC4F1CF}" type="parTrans" cxnId="{96E8353B-B235-45A7-B488-FA81CE93D89A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90019228-E34D-4C40-B6C7-03786AB82655}" type="sibTrans" cxnId="{96E8353B-B235-45A7-B488-FA81CE93D89A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D866A99A-1BA0-4767-8153-1A50068F567B}">
      <dgm:prSet phldrT="[Text]" custT="1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en-AU" sz="2800" dirty="0" smtClean="0">
              <a:solidFill>
                <a:schemeClr val="tx1"/>
              </a:solidFill>
            </a:rPr>
            <a:t>Candidate</a:t>
          </a:r>
          <a:endParaRPr lang="en-IN" sz="2800" dirty="0">
            <a:solidFill>
              <a:schemeClr val="tx1"/>
            </a:solidFill>
          </a:endParaRPr>
        </a:p>
      </dgm:t>
    </dgm:pt>
    <dgm:pt modelId="{B916D5DE-72C6-4BB6-A080-829423405FCB}" type="parTrans" cxnId="{A883D9C0-1737-46C4-874A-1E10DACF78F3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AB5EC88A-59FE-42C5-BD18-CBD94924B9A4}" type="sibTrans" cxnId="{A883D9C0-1737-46C4-874A-1E10DACF78F3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FF6AEBCD-16D2-4833-9D9C-449991BB342E}">
      <dgm:prSet phldrT="[Text]" custT="1"/>
      <dgm:spPr>
        <a:solidFill>
          <a:srgbClr val="FF9933"/>
        </a:solidFill>
      </dgm:spPr>
      <dgm:t>
        <a:bodyPr/>
        <a:lstStyle/>
        <a:p>
          <a:r>
            <a:rPr lang="en-AU" sz="2800" dirty="0" smtClean="0">
              <a:solidFill>
                <a:schemeClr val="tx1"/>
              </a:solidFill>
            </a:rPr>
            <a:t>Alternate</a:t>
          </a:r>
          <a:endParaRPr lang="en-IN" sz="2800" dirty="0">
            <a:solidFill>
              <a:schemeClr val="tx1"/>
            </a:solidFill>
          </a:endParaRPr>
        </a:p>
      </dgm:t>
    </dgm:pt>
    <dgm:pt modelId="{E545C9FE-70C7-4B3A-95E9-D669EBFAA763}" type="parTrans" cxnId="{BC553348-CE3B-49DD-88D7-7AD97987A1B6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00D4FD24-7335-464E-9056-DBFCC35692CE}" type="sibTrans" cxnId="{BC553348-CE3B-49DD-88D7-7AD97987A1B6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29518395-0067-4D2C-B9A0-188B28B7B750}">
      <dgm:prSet custT="1"/>
      <dgm:spPr/>
      <dgm:t>
        <a:bodyPr/>
        <a:lstStyle/>
        <a:p>
          <a:r>
            <a:rPr lang="en-AU" sz="2800" dirty="0" smtClean="0">
              <a:solidFill>
                <a:schemeClr val="tx1"/>
              </a:solidFill>
            </a:rPr>
            <a:t>Primary</a:t>
          </a:r>
          <a:endParaRPr lang="en-IN" sz="2800" dirty="0">
            <a:solidFill>
              <a:schemeClr val="tx1"/>
            </a:solidFill>
          </a:endParaRPr>
        </a:p>
      </dgm:t>
    </dgm:pt>
    <dgm:pt modelId="{B91DE48B-089E-44A3-8B17-074841545719}" type="parTrans" cxnId="{D8B963F6-6DC1-4B08-9E6A-5F0D1B50F5C9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C7E2535A-039B-4509-B526-6AD7117DC91B}" type="sibTrans" cxnId="{D8B963F6-6DC1-4B08-9E6A-5F0D1B50F5C9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70DA2277-C063-4319-A81A-9003D1C5D1B6}">
      <dgm:prSet custT="1"/>
      <dgm:spPr>
        <a:solidFill>
          <a:srgbClr val="99FFCC"/>
        </a:solidFill>
      </dgm:spPr>
      <dgm:t>
        <a:bodyPr/>
        <a:lstStyle/>
        <a:p>
          <a:r>
            <a:rPr lang="en-AU" sz="2800" dirty="0" err="1" smtClean="0">
              <a:solidFill>
                <a:schemeClr val="tx1"/>
              </a:solidFill>
            </a:rPr>
            <a:t>Superkey</a:t>
          </a:r>
          <a:endParaRPr lang="en-IN" sz="2800" dirty="0">
            <a:solidFill>
              <a:schemeClr val="tx1"/>
            </a:solidFill>
          </a:endParaRPr>
        </a:p>
      </dgm:t>
    </dgm:pt>
    <dgm:pt modelId="{91AD4159-C247-4889-B707-380D148C150C}" type="sibTrans" cxnId="{397331B1-16B2-4DC5-9B2F-096A35BFDF76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1280566A-356B-4582-B183-D3EFBAC1B464}" type="parTrans" cxnId="{397331B1-16B2-4DC5-9B2F-096A35BFDF76}">
      <dgm:prSet/>
      <dgm:spPr/>
      <dgm:t>
        <a:bodyPr/>
        <a:lstStyle/>
        <a:p>
          <a:endParaRPr lang="en-IN" sz="2800">
            <a:solidFill>
              <a:schemeClr val="tx1"/>
            </a:solidFill>
          </a:endParaRPr>
        </a:p>
      </dgm:t>
    </dgm:pt>
    <dgm:pt modelId="{B2622970-FFE3-4FF9-87FF-F469BB38F5D0}" type="pres">
      <dgm:prSet presAssocID="{36C3C87C-8CC6-4779-8DAC-266716D1C0BB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en-IN"/>
        </a:p>
      </dgm:t>
    </dgm:pt>
    <dgm:pt modelId="{C3AF8081-A9C6-41A1-972A-E03C9814D48F}" type="pres">
      <dgm:prSet presAssocID="{0AD5719A-FAE8-46A5-9094-5DFAA370118F}" presName="singleCycle" presStyleCnt="0"/>
      <dgm:spPr/>
    </dgm:pt>
    <dgm:pt modelId="{03C62362-2FC1-4BAB-90C4-CB2274D1848D}" type="pres">
      <dgm:prSet presAssocID="{0AD5719A-FAE8-46A5-9094-5DFAA370118F}" presName="singleCenter" presStyleLbl="node1" presStyleIdx="0" presStyleCnt="6">
        <dgm:presLayoutVars>
          <dgm:chMax val="7"/>
          <dgm:chPref val="7"/>
        </dgm:presLayoutVars>
      </dgm:prSet>
      <dgm:spPr/>
      <dgm:t>
        <a:bodyPr/>
        <a:lstStyle/>
        <a:p>
          <a:endParaRPr lang="en-IN"/>
        </a:p>
      </dgm:t>
    </dgm:pt>
    <dgm:pt modelId="{C9205941-7848-4B7C-8CD0-41D04F07C7C6}" type="pres">
      <dgm:prSet presAssocID="{1D1A7AA1-0DFE-462B-83DC-376C4FC4F1CF}" presName="Name56" presStyleLbl="parChTrans1D2" presStyleIdx="0" presStyleCnt="5"/>
      <dgm:spPr/>
      <dgm:t>
        <a:bodyPr/>
        <a:lstStyle/>
        <a:p>
          <a:endParaRPr lang="en-IN"/>
        </a:p>
      </dgm:t>
    </dgm:pt>
    <dgm:pt modelId="{FADD7C2E-FA88-440D-BF17-8D7FA439F12D}" type="pres">
      <dgm:prSet presAssocID="{FC4B9B53-F4DC-47D0-93D3-D609C64C1422}" presName="text0" presStyleLbl="node1" presStyleIdx="1" presStyleCnt="6" custScaleX="205823" custRadScaleRad="102111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AC8BF57-B9F9-4327-BEA0-A8A9A4B17266}" type="pres">
      <dgm:prSet presAssocID="{B91DE48B-089E-44A3-8B17-074841545719}" presName="Name56" presStyleLbl="parChTrans1D2" presStyleIdx="1" presStyleCnt="5"/>
      <dgm:spPr/>
      <dgm:t>
        <a:bodyPr/>
        <a:lstStyle/>
        <a:p>
          <a:endParaRPr lang="en-IN"/>
        </a:p>
      </dgm:t>
    </dgm:pt>
    <dgm:pt modelId="{51D6D0C2-7387-4A03-9CB8-63AA21AD9A5F}" type="pres">
      <dgm:prSet presAssocID="{29518395-0067-4D2C-B9A0-188B28B7B750}" presName="text0" presStyleLbl="node1" presStyleIdx="2" presStyleCnt="6" custScaleX="205823" custRadScaleRad="146506" custRadScaleInc="996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FD197B0-2569-41B8-A74C-2C44BE4370E5}" type="pres">
      <dgm:prSet presAssocID="{1280566A-356B-4582-B183-D3EFBAC1B464}" presName="Name56" presStyleLbl="parChTrans1D2" presStyleIdx="2" presStyleCnt="5"/>
      <dgm:spPr/>
      <dgm:t>
        <a:bodyPr/>
        <a:lstStyle/>
        <a:p>
          <a:endParaRPr lang="en-IN"/>
        </a:p>
      </dgm:t>
    </dgm:pt>
    <dgm:pt modelId="{5997B1CE-B318-41A3-80F6-92D4A0F5BB96}" type="pres">
      <dgm:prSet presAssocID="{70DA2277-C063-4319-A81A-9003D1C5D1B6}" presName="text0" presStyleLbl="node1" presStyleIdx="3" presStyleCnt="6" custScaleX="205823" custRadScaleRad="141377" custRadScaleInc="-53039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7D3CEBE-A9DE-4863-8C22-A8B8C6CC814B}" type="pres">
      <dgm:prSet presAssocID="{B916D5DE-72C6-4BB6-A080-829423405FCB}" presName="Name56" presStyleLbl="parChTrans1D2" presStyleIdx="3" presStyleCnt="5"/>
      <dgm:spPr/>
      <dgm:t>
        <a:bodyPr/>
        <a:lstStyle/>
        <a:p>
          <a:endParaRPr lang="en-IN"/>
        </a:p>
      </dgm:t>
    </dgm:pt>
    <dgm:pt modelId="{570F0881-1B9E-4A33-B253-CAD00771649E}" type="pres">
      <dgm:prSet presAssocID="{D866A99A-1BA0-4767-8153-1A50068F567B}" presName="text0" presStyleLbl="node1" presStyleIdx="4" presStyleCnt="6" custScaleX="205823" custRadScaleRad="127340" custRadScaleInc="4043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4555A4D-5DED-4363-AE23-E72B288249EE}" type="pres">
      <dgm:prSet presAssocID="{E545C9FE-70C7-4B3A-95E9-D669EBFAA763}" presName="Name56" presStyleLbl="parChTrans1D2" presStyleIdx="4" presStyleCnt="5"/>
      <dgm:spPr/>
      <dgm:t>
        <a:bodyPr/>
        <a:lstStyle/>
        <a:p>
          <a:endParaRPr lang="en-IN"/>
        </a:p>
      </dgm:t>
    </dgm:pt>
    <dgm:pt modelId="{28FCA7EF-71B1-4A85-8F93-9FE5F2C9CF35}" type="pres">
      <dgm:prSet presAssocID="{FF6AEBCD-16D2-4833-9D9C-449991BB342E}" presName="text0" presStyleLbl="node1" presStyleIdx="5" presStyleCnt="6" custScaleX="224881" custRadScaleRad="141451" custRadScaleInc="-14947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12805AA1-CAF3-430F-BB4C-E8498E46B13D}" type="presOf" srcId="{D866A99A-1BA0-4767-8153-1A50068F567B}" destId="{570F0881-1B9E-4A33-B253-CAD00771649E}" srcOrd="0" destOrd="0" presId="urn:microsoft.com/office/officeart/2008/layout/RadialCluster"/>
    <dgm:cxn modelId="{D8B963F6-6DC1-4B08-9E6A-5F0D1B50F5C9}" srcId="{0AD5719A-FAE8-46A5-9094-5DFAA370118F}" destId="{29518395-0067-4D2C-B9A0-188B28B7B750}" srcOrd="1" destOrd="0" parTransId="{B91DE48B-089E-44A3-8B17-074841545719}" sibTransId="{C7E2535A-039B-4509-B526-6AD7117DC91B}"/>
    <dgm:cxn modelId="{DC06123B-459C-46CB-9891-6EEC1E63E495}" type="presOf" srcId="{E545C9FE-70C7-4B3A-95E9-D669EBFAA763}" destId="{54555A4D-5DED-4363-AE23-E72B288249EE}" srcOrd="0" destOrd="0" presId="urn:microsoft.com/office/officeart/2008/layout/RadialCluster"/>
    <dgm:cxn modelId="{BC553348-CE3B-49DD-88D7-7AD97987A1B6}" srcId="{0AD5719A-FAE8-46A5-9094-5DFAA370118F}" destId="{FF6AEBCD-16D2-4833-9D9C-449991BB342E}" srcOrd="4" destOrd="0" parTransId="{E545C9FE-70C7-4B3A-95E9-D669EBFAA763}" sibTransId="{00D4FD24-7335-464E-9056-DBFCC35692CE}"/>
    <dgm:cxn modelId="{79A20700-15F3-46ED-8428-277F58166C3F}" type="presOf" srcId="{1D1A7AA1-0DFE-462B-83DC-376C4FC4F1CF}" destId="{C9205941-7848-4B7C-8CD0-41D04F07C7C6}" srcOrd="0" destOrd="0" presId="urn:microsoft.com/office/officeart/2008/layout/RadialCluster"/>
    <dgm:cxn modelId="{E9B8268C-0AA5-4A00-8227-FC389CBE3E02}" type="presOf" srcId="{FC4B9B53-F4DC-47D0-93D3-D609C64C1422}" destId="{FADD7C2E-FA88-440D-BF17-8D7FA439F12D}" srcOrd="0" destOrd="0" presId="urn:microsoft.com/office/officeart/2008/layout/RadialCluster"/>
    <dgm:cxn modelId="{D9668289-D387-4985-BB2F-AF4367193E7E}" type="presOf" srcId="{36C3C87C-8CC6-4779-8DAC-266716D1C0BB}" destId="{B2622970-FFE3-4FF9-87FF-F469BB38F5D0}" srcOrd="0" destOrd="0" presId="urn:microsoft.com/office/officeart/2008/layout/RadialCluster"/>
    <dgm:cxn modelId="{A883D9C0-1737-46C4-874A-1E10DACF78F3}" srcId="{0AD5719A-FAE8-46A5-9094-5DFAA370118F}" destId="{D866A99A-1BA0-4767-8153-1A50068F567B}" srcOrd="3" destOrd="0" parTransId="{B916D5DE-72C6-4BB6-A080-829423405FCB}" sibTransId="{AB5EC88A-59FE-42C5-BD18-CBD94924B9A4}"/>
    <dgm:cxn modelId="{DF1F5902-496F-4C56-80CE-C5BAD795D09E}" srcId="{36C3C87C-8CC6-4779-8DAC-266716D1C0BB}" destId="{0AD5719A-FAE8-46A5-9094-5DFAA370118F}" srcOrd="0" destOrd="0" parTransId="{AC44CA78-579A-41CE-8F97-62821DFD644D}" sibTransId="{A2DDF687-DC7A-4ACF-9137-F724DB44D12A}"/>
    <dgm:cxn modelId="{F5457BE1-8275-465E-A622-3A6D86FBEAD3}" type="presOf" srcId="{29518395-0067-4D2C-B9A0-188B28B7B750}" destId="{51D6D0C2-7387-4A03-9CB8-63AA21AD9A5F}" srcOrd="0" destOrd="0" presId="urn:microsoft.com/office/officeart/2008/layout/RadialCluster"/>
    <dgm:cxn modelId="{B1F1AC25-B7AD-47DE-BE3C-EA5B846759D1}" type="presOf" srcId="{0AD5719A-FAE8-46A5-9094-5DFAA370118F}" destId="{03C62362-2FC1-4BAB-90C4-CB2274D1848D}" srcOrd="0" destOrd="0" presId="urn:microsoft.com/office/officeart/2008/layout/RadialCluster"/>
    <dgm:cxn modelId="{77B1002E-0DB1-46A5-BA7D-7201FC0100B8}" type="presOf" srcId="{FF6AEBCD-16D2-4833-9D9C-449991BB342E}" destId="{28FCA7EF-71B1-4A85-8F93-9FE5F2C9CF35}" srcOrd="0" destOrd="0" presId="urn:microsoft.com/office/officeart/2008/layout/RadialCluster"/>
    <dgm:cxn modelId="{9295A05D-AB18-4CD2-BC93-B78ADE219353}" type="presOf" srcId="{1280566A-356B-4582-B183-D3EFBAC1B464}" destId="{4FD197B0-2569-41B8-A74C-2C44BE4370E5}" srcOrd="0" destOrd="0" presId="urn:microsoft.com/office/officeart/2008/layout/RadialCluster"/>
    <dgm:cxn modelId="{1EAB2C62-6F90-49B0-9403-49EEEF77BFFE}" type="presOf" srcId="{B91DE48B-089E-44A3-8B17-074841545719}" destId="{FAC8BF57-B9F9-4327-BEA0-A8A9A4B17266}" srcOrd="0" destOrd="0" presId="urn:microsoft.com/office/officeart/2008/layout/RadialCluster"/>
    <dgm:cxn modelId="{96E8353B-B235-45A7-B488-FA81CE93D89A}" srcId="{0AD5719A-FAE8-46A5-9094-5DFAA370118F}" destId="{FC4B9B53-F4DC-47D0-93D3-D609C64C1422}" srcOrd="0" destOrd="0" parTransId="{1D1A7AA1-0DFE-462B-83DC-376C4FC4F1CF}" sibTransId="{90019228-E34D-4C40-B6C7-03786AB82655}"/>
    <dgm:cxn modelId="{E0450FEF-CDC6-4F05-B550-21293B57E2CC}" type="presOf" srcId="{B916D5DE-72C6-4BB6-A080-829423405FCB}" destId="{37D3CEBE-A9DE-4863-8C22-A8B8C6CC814B}" srcOrd="0" destOrd="0" presId="urn:microsoft.com/office/officeart/2008/layout/RadialCluster"/>
    <dgm:cxn modelId="{104CA43E-87F1-4AD4-BBDB-83D86382CC1C}" type="presOf" srcId="{70DA2277-C063-4319-A81A-9003D1C5D1B6}" destId="{5997B1CE-B318-41A3-80F6-92D4A0F5BB96}" srcOrd="0" destOrd="0" presId="urn:microsoft.com/office/officeart/2008/layout/RadialCluster"/>
    <dgm:cxn modelId="{397331B1-16B2-4DC5-9B2F-096A35BFDF76}" srcId="{0AD5719A-FAE8-46A5-9094-5DFAA370118F}" destId="{70DA2277-C063-4319-A81A-9003D1C5D1B6}" srcOrd="2" destOrd="0" parTransId="{1280566A-356B-4582-B183-D3EFBAC1B464}" sibTransId="{91AD4159-C247-4889-B707-380D148C150C}"/>
    <dgm:cxn modelId="{EA31A7D5-E8BB-4B49-BDEE-2416575C7098}" type="presParOf" srcId="{B2622970-FFE3-4FF9-87FF-F469BB38F5D0}" destId="{C3AF8081-A9C6-41A1-972A-E03C9814D48F}" srcOrd="0" destOrd="0" presId="urn:microsoft.com/office/officeart/2008/layout/RadialCluster"/>
    <dgm:cxn modelId="{1D6E5F8D-D6C0-4C2C-917E-2317F11764E0}" type="presParOf" srcId="{C3AF8081-A9C6-41A1-972A-E03C9814D48F}" destId="{03C62362-2FC1-4BAB-90C4-CB2274D1848D}" srcOrd="0" destOrd="0" presId="urn:microsoft.com/office/officeart/2008/layout/RadialCluster"/>
    <dgm:cxn modelId="{589481F4-160D-44A8-B55E-8C8FF79C6BA9}" type="presParOf" srcId="{C3AF8081-A9C6-41A1-972A-E03C9814D48F}" destId="{C9205941-7848-4B7C-8CD0-41D04F07C7C6}" srcOrd="1" destOrd="0" presId="urn:microsoft.com/office/officeart/2008/layout/RadialCluster"/>
    <dgm:cxn modelId="{E84179E5-651A-4B66-A8AA-3002B25D1665}" type="presParOf" srcId="{C3AF8081-A9C6-41A1-972A-E03C9814D48F}" destId="{FADD7C2E-FA88-440D-BF17-8D7FA439F12D}" srcOrd="2" destOrd="0" presId="urn:microsoft.com/office/officeart/2008/layout/RadialCluster"/>
    <dgm:cxn modelId="{B13725B8-202E-4602-9C9A-B691632D7614}" type="presParOf" srcId="{C3AF8081-A9C6-41A1-972A-E03C9814D48F}" destId="{FAC8BF57-B9F9-4327-BEA0-A8A9A4B17266}" srcOrd="3" destOrd="0" presId="urn:microsoft.com/office/officeart/2008/layout/RadialCluster"/>
    <dgm:cxn modelId="{7FC06046-A5B6-4937-AC80-E32ED74ACCC9}" type="presParOf" srcId="{C3AF8081-A9C6-41A1-972A-E03C9814D48F}" destId="{51D6D0C2-7387-4A03-9CB8-63AA21AD9A5F}" srcOrd="4" destOrd="0" presId="urn:microsoft.com/office/officeart/2008/layout/RadialCluster"/>
    <dgm:cxn modelId="{33BFDA30-269F-4048-9CEE-A80293DA34B5}" type="presParOf" srcId="{C3AF8081-A9C6-41A1-972A-E03C9814D48F}" destId="{4FD197B0-2569-41B8-A74C-2C44BE4370E5}" srcOrd="5" destOrd="0" presId="urn:microsoft.com/office/officeart/2008/layout/RadialCluster"/>
    <dgm:cxn modelId="{2F1FFB9D-A897-4549-B528-1D7B36AB69F6}" type="presParOf" srcId="{C3AF8081-A9C6-41A1-972A-E03C9814D48F}" destId="{5997B1CE-B318-41A3-80F6-92D4A0F5BB96}" srcOrd="6" destOrd="0" presId="urn:microsoft.com/office/officeart/2008/layout/RadialCluster"/>
    <dgm:cxn modelId="{B65A893B-C18C-40BA-92FC-21F1BB7FBF71}" type="presParOf" srcId="{C3AF8081-A9C6-41A1-972A-E03C9814D48F}" destId="{37D3CEBE-A9DE-4863-8C22-A8B8C6CC814B}" srcOrd="7" destOrd="0" presId="urn:microsoft.com/office/officeart/2008/layout/RadialCluster"/>
    <dgm:cxn modelId="{4019E798-1346-4CB8-90D2-6F892901A344}" type="presParOf" srcId="{C3AF8081-A9C6-41A1-972A-E03C9814D48F}" destId="{570F0881-1B9E-4A33-B253-CAD00771649E}" srcOrd="8" destOrd="0" presId="urn:microsoft.com/office/officeart/2008/layout/RadialCluster"/>
    <dgm:cxn modelId="{D64D1E49-23D8-45BE-B31F-0F79AF50B7C4}" type="presParOf" srcId="{C3AF8081-A9C6-41A1-972A-E03C9814D48F}" destId="{54555A4D-5DED-4363-AE23-E72B288249EE}" srcOrd="9" destOrd="0" presId="urn:microsoft.com/office/officeart/2008/layout/RadialCluster"/>
    <dgm:cxn modelId="{1CC578AA-BAD5-44F0-90F4-3DB649FC13CA}" type="presParOf" srcId="{C3AF8081-A9C6-41A1-972A-E03C9814D48F}" destId="{28FCA7EF-71B1-4A85-8F93-9FE5F2C9CF35}" srcOrd="10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ED2870-A992-485C-A642-8BBA77267ABD}" type="doc">
      <dgm:prSet loTypeId="urn:microsoft.com/office/officeart/2008/layout/NameandTitleOrganizationalChart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A35A410-386B-47A4-B351-42ED31AEBDEC}">
      <dgm:prSet phldrT="[Text]" custT="1"/>
      <dgm:spPr>
        <a:solidFill>
          <a:srgbClr val="FF9999"/>
        </a:solidFill>
      </dgm:spPr>
      <dgm:t>
        <a:bodyPr/>
        <a:lstStyle/>
        <a:p>
          <a:r>
            <a:rPr lang="en-AU" sz="2000" b="1" dirty="0" smtClean="0"/>
            <a:t>Relation R Attributes</a:t>
          </a:r>
          <a:endParaRPr lang="en-IN" sz="2000" b="1" dirty="0"/>
        </a:p>
      </dgm:t>
    </dgm:pt>
    <dgm:pt modelId="{A148AF48-D4B4-4BE8-BAA6-AE0E67E14403}" type="parTrans" cxnId="{938D2C80-5FE9-4D2C-AC45-541A535EE78E}">
      <dgm:prSet/>
      <dgm:spPr/>
      <dgm:t>
        <a:bodyPr/>
        <a:lstStyle/>
        <a:p>
          <a:endParaRPr lang="en-IN" sz="2000" b="1"/>
        </a:p>
      </dgm:t>
    </dgm:pt>
    <dgm:pt modelId="{1B2FF138-032F-4521-BD7F-DA5752555DA6}" type="sibTrans" cxnId="{938D2C80-5FE9-4D2C-AC45-541A535EE78E}">
      <dgm:prSet custT="1"/>
      <dgm:spPr/>
      <dgm:t>
        <a:bodyPr/>
        <a:lstStyle/>
        <a:p>
          <a:endParaRPr lang="en-IN" sz="2000" b="1"/>
        </a:p>
      </dgm:t>
    </dgm:pt>
    <dgm:pt modelId="{262A2186-305A-4D5D-8977-436B4CF98527}">
      <dgm:prSet phldrT="[Text]" custT="1"/>
      <dgm:spPr/>
      <dgm:t>
        <a:bodyPr/>
        <a:lstStyle/>
        <a:p>
          <a:r>
            <a:rPr lang="en-AU" sz="2000" b="1" dirty="0" smtClean="0"/>
            <a:t>Prime Attributes</a:t>
          </a:r>
          <a:endParaRPr lang="en-IN" sz="2000" b="1" dirty="0"/>
        </a:p>
      </dgm:t>
    </dgm:pt>
    <dgm:pt modelId="{ED1D58C1-CD4A-43B2-84EB-79AE4516E799}" type="parTrans" cxnId="{6D23FF7E-3C20-453F-8E1E-3D0F60A4A7A4}">
      <dgm:prSet/>
      <dgm:spPr/>
      <dgm:t>
        <a:bodyPr/>
        <a:lstStyle/>
        <a:p>
          <a:endParaRPr lang="en-IN" sz="2000" b="1"/>
        </a:p>
      </dgm:t>
    </dgm:pt>
    <dgm:pt modelId="{5F088838-6B9B-4A20-9B2D-D275B22F4717}" type="sibTrans" cxnId="{6D23FF7E-3C20-453F-8E1E-3D0F60A4A7A4}">
      <dgm:prSet custT="1"/>
      <dgm:spPr/>
      <dgm:t>
        <a:bodyPr/>
        <a:lstStyle/>
        <a:p>
          <a:endParaRPr lang="en-IN" sz="2000" b="1"/>
        </a:p>
      </dgm:t>
    </dgm:pt>
    <dgm:pt modelId="{B49AB906-B149-4DD5-898B-E4924B1EBB9D}">
      <dgm:prSet phldrT="[Text]" custT="1"/>
      <dgm:spPr>
        <a:solidFill>
          <a:srgbClr val="CC99FF"/>
        </a:solidFill>
      </dgm:spPr>
      <dgm:t>
        <a:bodyPr/>
        <a:lstStyle/>
        <a:p>
          <a:r>
            <a:rPr lang="en-AU" sz="2000" b="1" dirty="0" smtClean="0"/>
            <a:t>Non-prime Attributes</a:t>
          </a:r>
          <a:endParaRPr lang="en-IN" sz="2000" b="1" dirty="0"/>
        </a:p>
      </dgm:t>
    </dgm:pt>
    <dgm:pt modelId="{26B9AE78-D4E3-4BE5-A719-1FA0C9653F82}" type="parTrans" cxnId="{B378AD09-8897-4CB7-9A7E-F8C75FDD99E5}">
      <dgm:prSet/>
      <dgm:spPr/>
      <dgm:t>
        <a:bodyPr/>
        <a:lstStyle/>
        <a:p>
          <a:endParaRPr lang="en-IN" sz="2000" b="1"/>
        </a:p>
      </dgm:t>
    </dgm:pt>
    <dgm:pt modelId="{886BCE4D-E8F0-4382-8CD9-803EE82903F7}" type="sibTrans" cxnId="{B378AD09-8897-4CB7-9A7E-F8C75FDD99E5}">
      <dgm:prSet custT="1"/>
      <dgm:spPr/>
      <dgm:t>
        <a:bodyPr/>
        <a:lstStyle/>
        <a:p>
          <a:endParaRPr lang="en-IN" sz="2000" b="1"/>
        </a:p>
      </dgm:t>
    </dgm:pt>
    <dgm:pt modelId="{3F15B9F6-961F-43EA-82DB-152DC6EE26D4}">
      <dgm:prSet custT="1"/>
      <dgm:spPr>
        <a:solidFill>
          <a:srgbClr val="99CC00"/>
        </a:solidFill>
      </dgm:spPr>
      <dgm:t>
        <a:bodyPr/>
        <a:lstStyle/>
        <a:p>
          <a:r>
            <a:rPr lang="en-AU" sz="2000" b="1" dirty="0" smtClean="0"/>
            <a:t>Belonging to Candidate Keys</a:t>
          </a:r>
          <a:endParaRPr lang="en-IN" sz="2000" b="1" dirty="0"/>
        </a:p>
      </dgm:t>
    </dgm:pt>
    <dgm:pt modelId="{3E55FD75-83AF-4A4A-B1A6-04CCAD3ACEB9}" type="parTrans" cxnId="{EAD8A170-422C-4206-8E19-B29B5D1C1AEA}">
      <dgm:prSet/>
      <dgm:spPr/>
      <dgm:t>
        <a:bodyPr/>
        <a:lstStyle/>
        <a:p>
          <a:endParaRPr lang="en-IN" sz="2000" b="1"/>
        </a:p>
      </dgm:t>
    </dgm:pt>
    <dgm:pt modelId="{1A0543A8-5979-4A20-918B-C79E0E87F5BF}" type="sibTrans" cxnId="{EAD8A170-422C-4206-8E19-B29B5D1C1AEA}">
      <dgm:prSet custT="1"/>
      <dgm:spPr/>
      <dgm:t>
        <a:bodyPr/>
        <a:lstStyle/>
        <a:p>
          <a:endParaRPr lang="en-IN" sz="2000" b="1"/>
        </a:p>
      </dgm:t>
    </dgm:pt>
    <dgm:pt modelId="{F8A6696A-1393-410D-B34E-D8510C3D78FC}">
      <dgm:prSet custT="1"/>
      <dgm:spPr>
        <a:solidFill>
          <a:schemeClr val="accent1"/>
        </a:solidFill>
      </dgm:spPr>
      <dgm:t>
        <a:bodyPr/>
        <a:lstStyle/>
        <a:p>
          <a:r>
            <a:rPr lang="en-AU" sz="2000" b="1" dirty="0" smtClean="0"/>
            <a:t>Not belonging to Candidate Keys</a:t>
          </a:r>
          <a:endParaRPr lang="en-IN" sz="2000" b="1" dirty="0"/>
        </a:p>
      </dgm:t>
    </dgm:pt>
    <dgm:pt modelId="{AD4916D2-F964-45C9-9A96-474A8B1A2083}" type="parTrans" cxnId="{CF053E93-B0B7-41E5-BD1A-BE74CF8DEF1C}">
      <dgm:prSet/>
      <dgm:spPr/>
      <dgm:t>
        <a:bodyPr/>
        <a:lstStyle/>
        <a:p>
          <a:endParaRPr lang="en-IN" sz="2000" b="1"/>
        </a:p>
      </dgm:t>
    </dgm:pt>
    <dgm:pt modelId="{9522CB93-0812-4ADE-AFCC-0F67DF1BB000}" type="sibTrans" cxnId="{CF053E93-B0B7-41E5-BD1A-BE74CF8DEF1C}">
      <dgm:prSet custT="1"/>
      <dgm:spPr/>
      <dgm:t>
        <a:bodyPr/>
        <a:lstStyle/>
        <a:p>
          <a:endParaRPr lang="en-IN" sz="2000" b="1"/>
        </a:p>
      </dgm:t>
    </dgm:pt>
    <dgm:pt modelId="{955BB1B1-F4E0-484F-8139-F05362B4BBA8}" type="pres">
      <dgm:prSet presAssocID="{2BED2870-A992-485C-A642-8BBA77267AB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IN"/>
        </a:p>
      </dgm:t>
    </dgm:pt>
    <dgm:pt modelId="{D6C47BAC-985E-4EC4-8F0A-D800120D3EA6}" type="pres">
      <dgm:prSet presAssocID="{9A35A410-386B-47A4-B351-42ED31AEBDEC}" presName="hierRoot1" presStyleCnt="0">
        <dgm:presLayoutVars>
          <dgm:hierBranch val="init"/>
        </dgm:presLayoutVars>
      </dgm:prSet>
      <dgm:spPr/>
    </dgm:pt>
    <dgm:pt modelId="{29F5BED6-3FA2-4B2F-97F5-EFEED0CD39EC}" type="pres">
      <dgm:prSet presAssocID="{9A35A410-386B-47A4-B351-42ED31AEBDEC}" presName="rootComposite1" presStyleCnt="0"/>
      <dgm:spPr/>
    </dgm:pt>
    <dgm:pt modelId="{4F8289F3-6A4F-43E1-9D9B-D2807C91EDF0}" type="pres">
      <dgm:prSet presAssocID="{9A35A410-386B-47A4-B351-42ED31AEBDEC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FC79BF36-F2AE-41C2-BEF2-497427370C5F}" type="pres">
      <dgm:prSet presAssocID="{9A35A410-386B-47A4-B351-42ED31AEBDEC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F7D9459-FE17-4156-9096-C870029E966B}" type="pres">
      <dgm:prSet presAssocID="{9A35A410-386B-47A4-B351-42ED31AEBDEC}" presName="rootConnector1" presStyleLbl="node1" presStyleIdx="0" presStyleCnt="4"/>
      <dgm:spPr/>
      <dgm:t>
        <a:bodyPr/>
        <a:lstStyle/>
        <a:p>
          <a:endParaRPr lang="en-IN"/>
        </a:p>
      </dgm:t>
    </dgm:pt>
    <dgm:pt modelId="{387A71BA-6B35-4836-9A4E-C2FCC675F303}" type="pres">
      <dgm:prSet presAssocID="{9A35A410-386B-47A4-B351-42ED31AEBDEC}" presName="hierChild2" presStyleCnt="0"/>
      <dgm:spPr/>
    </dgm:pt>
    <dgm:pt modelId="{6F1A54BE-74E9-49E7-AAF5-B2FC9932ED4D}" type="pres">
      <dgm:prSet presAssocID="{ED1D58C1-CD4A-43B2-84EB-79AE4516E799}" presName="Name37" presStyleLbl="parChTrans1D2" presStyleIdx="0" presStyleCnt="2"/>
      <dgm:spPr/>
      <dgm:t>
        <a:bodyPr/>
        <a:lstStyle/>
        <a:p>
          <a:endParaRPr lang="en-IN"/>
        </a:p>
      </dgm:t>
    </dgm:pt>
    <dgm:pt modelId="{FBC7B3DE-9640-445E-9F53-42E76D718C03}" type="pres">
      <dgm:prSet presAssocID="{262A2186-305A-4D5D-8977-436B4CF98527}" presName="hierRoot2" presStyleCnt="0">
        <dgm:presLayoutVars>
          <dgm:hierBranch val="init"/>
        </dgm:presLayoutVars>
      </dgm:prSet>
      <dgm:spPr/>
    </dgm:pt>
    <dgm:pt modelId="{2B23A8CF-7D90-4623-9A92-BBCFF8CA5A12}" type="pres">
      <dgm:prSet presAssocID="{262A2186-305A-4D5D-8977-436B4CF98527}" presName="rootComposite" presStyleCnt="0"/>
      <dgm:spPr/>
    </dgm:pt>
    <dgm:pt modelId="{558C1BC3-51A6-46A0-A6A6-F04A90124C3D}" type="pres">
      <dgm:prSet presAssocID="{262A2186-305A-4D5D-8977-436B4CF98527}" presName="rootText" presStyleLbl="node1" presStyleIdx="0" presStyleCnt="4" custLinFactNeighborX="-13402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6A065A3B-5A9E-4FD9-A77F-E15850C2EE65}" type="pres">
      <dgm:prSet presAssocID="{262A2186-305A-4D5D-8977-436B4CF98527}" presName="titleText2" presStyleLbl="fgAcc1" presStyleIdx="0" presStyleCnt="4" custLinFactNeighborX="-17814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10ECB16-D6F2-44D4-8AA2-154EA225A04A}" type="pres">
      <dgm:prSet presAssocID="{262A2186-305A-4D5D-8977-436B4CF98527}" presName="rootConnector" presStyleLbl="node2" presStyleIdx="0" presStyleCnt="0"/>
      <dgm:spPr/>
      <dgm:t>
        <a:bodyPr/>
        <a:lstStyle/>
        <a:p>
          <a:endParaRPr lang="en-IN"/>
        </a:p>
      </dgm:t>
    </dgm:pt>
    <dgm:pt modelId="{F066094A-C1F0-4B22-9E39-F7B73AE7184D}" type="pres">
      <dgm:prSet presAssocID="{262A2186-305A-4D5D-8977-436B4CF98527}" presName="hierChild4" presStyleCnt="0"/>
      <dgm:spPr/>
    </dgm:pt>
    <dgm:pt modelId="{D654D0CC-A98B-4666-852E-DB74B17804BA}" type="pres">
      <dgm:prSet presAssocID="{3E55FD75-83AF-4A4A-B1A6-04CCAD3ACEB9}" presName="Name37" presStyleLbl="parChTrans1D3" presStyleIdx="0" presStyleCnt="2"/>
      <dgm:spPr/>
      <dgm:t>
        <a:bodyPr/>
        <a:lstStyle/>
        <a:p>
          <a:endParaRPr lang="en-IN"/>
        </a:p>
      </dgm:t>
    </dgm:pt>
    <dgm:pt modelId="{1D3A0F2B-2526-43D0-83F8-2A991AA48B1D}" type="pres">
      <dgm:prSet presAssocID="{3F15B9F6-961F-43EA-82DB-152DC6EE26D4}" presName="hierRoot2" presStyleCnt="0">
        <dgm:presLayoutVars>
          <dgm:hierBranch val="init"/>
        </dgm:presLayoutVars>
      </dgm:prSet>
      <dgm:spPr/>
    </dgm:pt>
    <dgm:pt modelId="{30B3D533-11BC-4F72-893B-AA7E3E772954}" type="pres">
      <dgm:prSet presAssocID="{3F15B9F6-961F-43EA-82DB-152DC6EE26D4}" presName="rootComposite" presStyleCnt="0"/>
      <dgm:spPr/>
    </dgm:pt>
    <dgm:pt modelId="{7020DED0-4537-4FB9-B308-DAB7DE8F80C3}" type="pres">
      <dgm:prSet presAssocID="{3F15B9F6-961F-43EA-82DB-152DC6EE26D4}" presName="rootText" presStyleLbl="node1" presStyleIdx="1" presStyleCnt="4" custScaleX="115288" custLinFactNeighborX="-58483" custLinFactNeighborY="-2741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288667C7-7C41-4561-B993-DC579E5F7C84}" type="pres">
      <dgm:prSet presAssocID="{3F15B9F6-961F-43EA-82DB-152DC6EE26D4}" presName="titleText2" presStyleLbl="fgAcc1" presStyleIdx="1" presStyleCnt="4" custLinFactNeighborX="-59866" custLinFactNeighborY="482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72748E2B-76E1-4061-9CEC-A5FF74AAAB2D}" type="pres">
      <dgm:prSet presAssocID="{3F15B9F6-961F-43EA-82DB-152DC6EE26D4}" presName="rootConnector" presStyleLbl="node3" presStyleIdx="0" presStyleCnt="0"/>
      <dgm:spPr/>
      <dgm:t>
        <a:bodyPr/>
        <a:lstStyle/>
        <a:p>
          <a:endParaRPr lang="en-IN"/>
        </a:p>
      </dgm:t>
    </dgm:pt>
    <dgm:pt modelId="{23183583-A661-44C1-868A-B66B534FE6BC}" type="pres">
      <dgm:prSet presAssocID="{3F15B9F6-961F-43EA-82DB-152DC6EE26D4}" presName="hierChild4" presStyleCnt="0"/>
      <dgm:spPr/>
    </dgm:pt>
    <dgm:pt modelId="{E98F9E45-A60A-40AC-BC9E-D7E67EC3E1EE}" type="pres">
      <dgm:prSet presAssocID="{3F15B9F6-961F-43EA-82DB-152DC6EE26D4}" presName="hierChild5" presStyleCnt="0"/>
      <dgm:spPr/>
    </dgm:pt>
    <dgm:pt modelId="{F5BDE8D9-AB33-418C-87A2-77FE527F026C}" type="pres">
      <dgm:prSet presAssocID="{262A2186-305A-4D5D-8977-436B4CF98527}" presName="hierChild5" presStyleCnt="0"/>
      <dgm:spPr/>
    </dgm:pt>
    <dgm:pt modelId="{373A4105-73A8-4AFD-95DB-DC5E18E3D5C5}" type="pres">
      <dgm:prSet presAssocID="{26B9AE78-D4E3-4BE5-A719-1FA0C9653F82}" presName="Name37" presStyleLbl="parChTrans1D2" presStyleIdx="1" presStyleCnt="2"/>
      <dgm:spPr/>
      <dgm:t>
        <a:bodyPr/>
        <a:lstStyle/>
        <a:p>
          <a:endParaRPr lang="en-IN"/>
        </a:p>
      </dgm:t>
    </dgm:pt>
    <dgm:pt modelId="{C7491851-90C7-45C1-9B7D-96FCA16507C5}" type="pres">
      <dgm:prSet presAssocID="{B49AB906-B149-4DD5-898B-E4924B1EBB9D}" presName="hierRoot2" presStyleCnt="0">
        <dgm:presLayoutVars>
          <dgm:hierBranch val="init"/>
        </dgm:presLayoutVars>
      </dgm:prSet>
      <dgm:spPr/>
    </dgm:pt>
    <dgm:pt modelId="{26B1284D-FC9A-45EB-BBF5-CCAF052275FC}" type="pres">
      <dgm:prSet presAssocID="{B49AB906-B149-4DD5-898B-E4924B1EBB9D}" presName="rootComposite" presStyleCnt="0"/>
      <dgm:spPr/>
    </dgm:pt>
    <dgm:pt modelId="{A857F61C-65F3-4D06-BB15-1048A1B37D43}" type="pres">
      <dgm:prSet presAssocID="{B49AB906-B149-4DD5-898B-E4924B1EBB9D}" presName="rootText" presStyleLbl="node1" presStyleIdx="2" presStyleCnt="4" custLinFactNeighborX="16454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94894DF0-6836-4218-A712-F8C8F1D2586F}" type="pres">
      <dgm:prSet presAssocID="{B49AB906-B149-4DD5-898B-E4924B1EBB9D}" presName="titleText2" presStyleLbl="fgAcc1" presStyleIdx="2" presStyleCnt="4" custLinFactNeighborX="14891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050BB8D0-8451-408B-A027-FB6659BA80BB}" type="pres">
      <dgm:prSet presAssocID="{B49AB906-B149-4DD5-898B-E4924B1EBB9D}" presName="rootConnector" presStyleLbl="node2" presStyleIdx="0" presStyleCnt="0"/>
      <dgm:spPr/>
      <dgm:t>
        <a:bodyPr/>
        <a:lstStyle/>
        <a:p>
          <a:endParaRPr lang="en-IN"/>
        </a:p>
      </dgm:t>
    </dgm:pt>
    <dgm:pt modelId="{BE3D9E49-7D0F-4316-85F8-2C1BE0FABA95}" type="pres">
      <dgm:prSet presAssocID="{B49AB906-B149-4DD5-898B-E4924B1EBB9D}" presName="hierChild4" presStyleCnt="0"/>
      <dgm:spPr/>
    </dgm:pt>
    <dgm:pt modelId="{9A184B3B-5E1D-4757-BD17-575C30AA3041}" type="pres">
      <dgm:prSet presAssocID="{AD4916D2-F964-45C9-9A96-474A8B1A2083}" presName="Name37" presStyleLbl="parChTrans1D3" presStyleIdx="1" presStyleCnt="2"/>
      <dgm:spPr/>
      <dgm:t>
        <a:bodyPr/>
        <a:lstStyle/>
        <a:p>
          <a:endParaRPr lang="en-IN"/>
        </a:p>
      </dgm:t>
    </dgm:pt>
    <dgm:pt modelId="{A59C62DF-7AE6-4F28-9F0A-EB4AB24A539D}" type="pres">
      <dgm:prSet presAssocID="{F8A6696A-1393-410D-B34E-D8510C3D78FC}" presName="hierRoot2" presStyleCnt="0">
        <dgm:presLayoutVars>
          <dgm:hierBranch val="init"/>
        </dgm:presLayoutVars>
      </dgm:prSet>
      <dgm:spPr/>
    </dgm:pt>
    <dgm:pt modelId="{4010A653-5563-4779-A5A0-2334F0A3012F}" type="pres">
      <dgm:prSet presAssocID="{F8A6696A-1393-410D-B34E-D8510C3D78FC}" presName="rootComposite" presStyleCnt="0"/>
      <dgm:spPr/>
    </dgm:pt>
    <dgm:pt modelId="{12594AEB-9D75-457A-B11D-88D9D91B1083}" type="pres">
      <dgm:prSet presAssocID="{F8A6696A-1393-410D-B34E-D8510C3D78FC}" presName="rootText" presStyleLbl="node1" presStyleIdx="3" presStyleCnt="4" custScaleX="116475" custLinFactNeighborX="65751" custLinFactNeighborY="-2741">
        <dgm:presLayoutVars>
          <dgm:chMax/>
          <dgm:chPref val="3"/>
        </dgm:presLayoutVars>
      </dgm:prSet>
      <dgm:spPr/>
      <dgm:t>
        <a:bodyPr/>
        <a:lstStyle/>
        <a:p>
          <a:endParaRPr lang="en-IN"/>
        </a:p>
      </dgm:t>
    </dgm:pt>
    <dgm:pt modelId="{21AFB853-2B1D-491E-87F4-C851489266A5}" type="pres">
      <dgm:prSet presAssocID="{F8A6696A-1393-410D-B34E-D8510C3D78FC}" presName="titleText2" presStyleLbl="fgAcc1" presStyleIdx="3" presStyleCnt="4" custLinFactNeighborX="65070">
        <dgm:presLayoutVars>
          <dgm:chMax val="0"/>
          <dgm:chPref val="0"/>
        </dgm:presLayoutVars>
      </dgm:prSet>
      <dgm:spPr/>
      <dgm:t>
        <a:bodyPr/>
        <a:lstStyle/>
        <a:p>
          <a:endParaRPr lang="en-IN"/>
        </a:p>
      </dgm:t>
    </dgm:pt>
    <dgm:pt modelId="{153F3536-48F0-4879-8001-6B1C7A1F8740}" type="pres">
      <dgm:prSet presAssocID="{F8A6696A-1393-410D-B34E-D8510C3D78FC}" presName="rootConnector" presStyleLbl="node3" presStyleIdx="0" presStyleCnt="0"/>
      <dgm:spPr/>
      <dgm:t>
        <a:bodyPr/>
        <a:lstStyle/>
        <a:p>
          <a:endParaRPr lang="en-IN"/>
        </a:p>
      </dgm:t>
    </dgm:pt>
    <dgm:pt modelId="{CE1F493E-5283-4F6A-9C4B-AC8A40343639}" type="pres">
      <dgm:prSet presAssocID="{F8A6696A-1393-410D-B34E-D8510C3D78FC}" presName="hierChild4" presStyleCnt="0"/>
      <dgm:spPr/>
    </dgm:pt>
    <dgm:pt modelId="{1F1509B9-4107-434A-9406-912EF5C8A27D}" type="pres">
      <dgm:prSet presAssocID="{F8A6696A-1393-410D-B34E-D8510C3D78FC}" presName="hierChild5" presStyleCnt="0"/>
      <dgm:spPr/>
    </dgm:pt>
    <dgm:pt modelId="{DCD733D7-EE3F-4B38-BDDB-6EB11B47C165}" type="pres">
      <dgm:prSet presAssocID="{B49AB906-B149-4DD5-898B-E4924B1EBB9D}" presName="hierChild5" presStyleCnt="0"/>
      <dgm:spPr/>
    </dgm:pt>
    <dgm:pt modelId="{D49D3D3C-7877-48C1-A2DC-015EF6320876}" type="pres">
      <dgm:prSet presAssocID="{9A35A410-386B-47A4-B351-42ED31AEBDEC}" presName="hierChild3" presStyleCnt="0"/>
      <dgm:spPr/>
    </dgm:pt>
  </dgm:ptLst>
  <dgm:cxnLst>
    <dgm:cxn modelId="{D9C9EF8A-2D77-4EA3-BB48-15D80EF1E2AD}" type="presOf" srcId="{1B2FF138-032F-4521-BD7F-DA5752555DA6}" destId="{FC79BF36-F2AE-41C2-BEF2-497427370C5F}" srcOrd="0" destOrd="0" presId="urn:microsoft.com/office/officeart/2008/layout/NameandTitleOrganizationalChart"/>
    <dgm:cxn modelId="{6D23FF7E-3C20-453F-8E1E-3D0F60A4A7A4}" srcId="{9A35A410-386B-47A4-B351-42ED31AEBDEC}" destId="{262A2186-305A-4D5D-8977-436B4CF98527}" srcOrd="0" destOrd="0" parTransId="{ED1D58C1-CD4A-43B2-84EB-79AE4516E799}" sibTransId="{5F088838-6B9B-4A20-9B2D-D275B22F4717}"/>
    <dgm:cxn modelId="{9766B168-A2FA-4910-AC13-680601E1D76D}" type="presOf" srcId="{B49AB906-B149-4DD5-898B-E4924B1EBB9D}" destId="{A857F61C-65F3-4D06-BB15-1048A1B37D43}" srcOrd="0" destOrd="0" presId="urn:microsoft.com/office/officeart/2008/layout/NameandTitleOrganizationalChart"/>
    <dgm:cxn modelId="{E0EC5425-2C79-44B8-AF9D-E6080D38EF72}" type="presOf" srcId="{262A2186-305A-4D5D-8977-436B4CF98527}" destId="{558C1BC3-51A6-46A0-A6A6-F04A90124C3D}" srcOrd="0" destOrd="0" presId="urn:microsoft.com/office/officeart/2008/layout/NameandTitleOrganizationalChart"/>
    <dgm:cxn modelId="{353256F4-EFDD-4E56-95B0-A548C939C698}" type="presOf" srcId="{F8A6696A-1393-410D-B34E-D8510C3D78FC}" destId="{153F3536-48F0-4879-8001-6B1C7A1F8740}" srcOrd="1" destOrd="0" presId="urn:microsoft.com/office/officeart/2008/layout/NameandTitleOrganizationalChart"/>
    <dgm:cxn modelId="{C293D4BE-1137-417D-A579-3528612AE29F}" type="presOf" srcId="{3E55FD75-83AF-4A4A-B1A6-04CCAD3ACEB9}" destId="{D654D0CC-A98B-4666-852E-DB74B17804BA}" srcOrd="0" destOrd="0" presId="urn:microsoft.com/office/officeart/2008/layout/NameandTitleOrganizationalChart"/>
    <dgm:cxn modelId="{CF053E93-B0B7-41E5-BD1A-BE74CF8DEF1C}" srcId="{B49AB906-B149-4DD5-898B-E4924B1EBB9D}" destId="{F8A6696A-1393-410D-B34E-D8510C3D78FC}" srcOrd="0" destOrd="0" parTransId="{AD4916D2-F964-45C9-9A96-474A8B1A2083}" sibTransId="{9522CB93-0812-4ADE-AFCC-0F67DF1BB000}"/>
    <dgm:cxn modelId="{119A3E77-CD81-428D-AF10-3FE983B64BF6}" type="presOf" srcId="{F8A6696A-1393-410D-B34E-D8510C3D78FC}" destId="{12594AEB-9D75-457A-B11D-88D9D91B1083}" srcOrd="0" destOrd="0" presId="urn:microsoft.com/office/officeart/2008/layout/NameandTitleOrganizationalChart"/>
    <dgm:cxn modelId="{4A03C1AF-C706-4441-9A40-92373B7D266A}" type="presOf" srcId="{ED1D58C1-CD4A-43B2-84EB-79AE4516E799}" destId="{6F1A54BE-74E9-49E7-AAF5-B2FC9932ED4D}" srcOrd="0" destOrd="0" presId="urn:microsoft.com/office/officeart/2008/layout/NameandTitleOrganizationalChart"/>
    <dgm:cxn modelId="{3B9209A7-C291-4BBA-97DD-3ABFE4667346}" type="presOf" srcId="{3F15B9F6-961F-43EA-82DB-152DC6EE26D4}" destId="{72748E2B-76E1-4061-9CEC-A5FF74AAAB2D}" srcOrd="1" destOrd="0" presId="urn:microsoft.com/office/officeart/2008/layout/NameandTitleOrganizationalChart"/>
    <dgm:cxn modelId="{BA962C46-0BFB-4B11-A140-38978C37E637}" type="presOf" srcId="{AD4916D2-F964-45C9-9A96-474A8B1A2083}" destId="{9A184B3B-5E1D-4757-BD17-575C30AA3041}" srcOrd="0" destOrd="0" presId="urn:microsoft.com/office/officeart/2008/layout/NameandTitleOrganizationalChart"/>
    <dgm:cxn modelId="{D7C9FEA8-021A-42C9-A51D-C1084BC1EDDF}" type="presOf" srcId="{1A0543A8-5979-4A20-918B-C79E0E87F5BF}" destId="{288667C7-7C41-4561-B993-DC579E5F7C84}" srcOrd="0" destOrd="0" presId="urn:microsoft.com/office/officeart/2008/layout/NameandTitleOrganizationalChart"/>
    <dgm:cxn modelId="{27607481-AD1D-47E0-A553-23B607528E73}" type="presOf" srcId="{5F088838-6B9B-4A20-9B2D-D275B22F4717}" destId="{6A065A3B-5A9E-4FD9-A77F-E15850C2EE65}" srcOrd="0" destOrd="0" presId="urn:microsoft.com/office/officeart/2008/layout/NameandTitleOrganizationalChart"/>
    <dgm:cxn modelId="{938D2C80-5FE9-4D2C-AC45-541A535EE78E}" srcId="{2BED2870-A992-485C-A642-8BBA77267ABD}" destId="{9A35A410-386B-47A4-B351-42ED31AEBDEC}" srcOrd="0" destOrd="0" parTransId="{A148AF48-D4B4-4BE8-BAA6-AE0E67E14403}" sibTransId="{1B2FF138-032F-4521-BD7F-DA5752555DA6}"/>
    <dgm:cxn modelId="{EAD8A170-422C-4206-8E19-B29B5D1C1AEA}" srcId="{262A2186-305A-4D5D-8977-436B4CF98527}" destId="{3F15B9F6-961F-43EA-82DB-152DC6EE26D4}" srcOrd="0" destOrd="0" parTransId="{3E55FD75-83AF-4A4A-B1A6-04CCAD3ACEB9}" sibTransId="{1A0543A8-5979-4A20-918B-C79E0E87F5BF}"/>
    <dgm:cxn modelId="{3B6DC489-2E91-41AC-A2A9-140A7818C420}" type="presOf" srcId="{2BED2870-A992-485C-A642-8BBA77267ABD}" destId="{955BB1B1-F4E0-484F-8139-F05362B4BBA8}" srcOrd="0" destOrd="0" presId="urn:microsoft.com/office/officeart/2008/layout/NameandTitleOrganizationalChart"/>
    <dgm:cxn modelId="{2D482D24-BE42-4BB2-93C4-EC183DAC9917}" type="presOf" srcId="{262A2186-305A-4D5D-8977-436B4CF98527}" destId="{710ECB16-D6F2-44D4-8AA2-154EA225A04A}" srcOrd="1" destOrd="0" presId="urn:microsoft.com/office/officeart/2008/layout/NameandTitleOrganizationalChart"/>
    <dgm:cxn modelId="{D6B3101F-A2F8-48C4-BB3F-18983693994C}" type="presOf" srcId="{886BCE4D-E8F0-4382-8CD9-803EE82903F7}" destId="{94894DF0-6836-4218-A712-F8C8F1D2586F}" srcOrd="0" destOrd="0" presId="urn:microsoft.com/office/officeart/2008/layout/NameandTitleOrganizationalChart"/>
    <dgm:cxn modelId="{FFCE852F-5AFF-4F10-B22B-5519F2835616}" type="presOf" srcId="{9522CB93-0812-4ADE-AFCC-0F67DF1BB000}" destId="{21AFB853-2B1D-491E-87F4-C851489266A5}" srcOrd="0" destOrd="0" presId="urn:microsoft.com/office/officeart/2008/layout/NameandTitleOrganizationalChart"/>
    <dgm:cxn modelId="{FA72059C-1918-4433-B3D6-F4A5A39EAE4A}" type="presOf" srcId="{3F15B9F6-961F-43EA-82DB-152DC6EE26D4}" destId="{7020DED0-4537-4FB9-B308-DAB7DE8F80C3}" srcOrd="0" destOrd="0" presId="urn:microsoft.com/office/officeart/2008/layout/NameandTitleOrganizationalChart"/>
    <dgm:cxn modelId="{4B116CEF-DF6F-475C-A357-516C64A260AE}" type="presOf" srcId="{9A35A410-386B-47A4-B351-42ED31AEBDEC}" destId="{0F7D9459-FE17-4156-9096-C870029E966B}" srcOrd="1" destOrd="0" presId="urn:microsoft.com/office/officeart/2008/layout/NameandTitleOrganizationalChart"/>
    <dgm:cxn modelId="{81D16CBC-1CFE-489E-BA0E-EB56E8A1CD31}" type="presOf" srcId="{26B9AE78-D4E3-4BE5-A719-1FA0C9653F82}" destId="{373A4105-73A8-4AFD-95DB-DC5E18E3D5C5}" srcOrd="0" destOrd="0" presId="urn:microsoft.com/office/officeart/2008/layout/NameandTitleOrganizationalChart"/>
    <dgm:cxn modelId="{EDE06EF9-15A6-4B35-8902-07733B57ABF2}" type="presOf" srcId="{9A35A410-386B-47A4-B351-42ED31AEBDEC}" destId="{4F8289F3-6A4F-43E1-9D9B-D2807C91EDF0}" srcOrd="0" destOrd="0" presId="urn:microsoft.com/office/officeart/2008/layout/NameandTitleOrganizationalChart"/>
    <dgm:cxn modelId="{D31E97F2-1D4E-41A0-BC70-770926F24C02}" type="presOf" srcId="{B49AB906-B149-4DD5-898B-E4924B1EBB9D}" destId="{050BB8D0-8451-408B-A027-FB6659BA80BB}" srcOrd="1" destOrd="0" presId="urn:microsoft.com/office/officeart/2008/layout/NameandTitleOrganizationalChart"/>
    <dgm:cxn modelId="{B378AD09-8897-4CB7-9A7E-F8C75FDD99E5}" srcId="{9A35A410-386B-47A4-B351-42ED31AEBDEC}" destId="{B49AB906-B149-4DD5-898B-E4924B1EBB9D}" srcOrd="1" destOrd="0" parTransId="{26B9AE78-D4E3-4BE5-A719-1FA0C9653F82}" sibTransId="{886BCE4D-E8F0-4382-8CD9-803EE82903F7}"/>
    <dgm:cxn modelId="{51ED1336-8DEB-4E2F-8E18-1333336A4CD5}" type="presParOf" srcId="{955BB1B1-F4E0-484F-8139-F05362B4BBA8}" destId="{D6C47BAC-985E-4EC4-8F0A-D800120D3EA6}" srcOrd="0" destOrd="0" presId="urn:microsoft.com/office/officeart/2008/layout/NameandTitleOrganizationalChart"/>
    <dgm:cxn modelId="{1F7E6FAA-FE66-458A-B644-E387587BEE60}" type="presParOf" srcId="{D6C47BAC-985E-4EC4-8F0A-D800120D3EA6}" destId="{29F5BED6-3FA2-4B2F-97F5-EFEED0CD39EC}" srcOrd="0" destOrd="0" presId="urn:microsoft.com/office/officeart/2008/layout/NameandTitleOrganizationalChart"/>
    <dgm:cxn modelId="{1E9BE5E5-3049-4107-A15D-D9AB8E299CA9}" type="presParOf" srcId="{29F5BED6-3FA2-4B2F-97F5-EFEED0CD39EC}" destId="{4F8289F3-6A4F-43E1-9D9B-D2807C91EDF0}" srcOrd="0" destOrd="0" presId="urn:microsoft.com/office/officeart/2008/layout/NameandTitleOrganizationalChart"/>
    <dgm:cxn modelId="{17D4B2D2-70C0-4BAF-B45D-F5B8D0EAB94D}" type="presParOf" srcId="{29F5BED6-3FA2-4B2F-97F5-EFEED0CD39EC}" destId="{FC79BF36-F2AE-41C2-BEF2-497427370C5F}" srcOrd="1" destOrd="0" presId="urn:microsoft.com/office/officeart/2008/layout/NameandTitleOrganizationalChart"/>
    <dgm:cxn modelId="{22B87DDC-9308-440D-83C2-EC86D222D541}" type="presParOf" srcId="{29F5BED6-3FA2-4B2F-97F5-EFEED0CD39EC}" destId="{0F7D9459-FE17-4156-9096-C870029E966B}" srcOrd="2" destOrd="0" presId="urn:microsoft.com/office/officeart/2008/layout/NameandTitleOrganizationalChart"/>
    <dgm:cxn modelId="{5CF202AB-877F-4156-B5A7-9BC5CF6CDBB7}" type="presParOf" srcId="{D6C47BAC-985E-4EC4-8F0A-D800120D3EA6}" destId="{387A71BA-6B35-4836-9A4E-C2FCC675F303}" srcOrd="1" destOrd="0" presId="urn:microsoft.com/office/officeart/2008/layout/NameandTitleOrganizationalChart"/>
    <dgm:cxn modelId="{4913BE6C-1860-418B-9CD5-13BA906E6803}" type="presParOf" srcId="{387A71BA-6B35-4836-9A4E-C2FCC675F303}" destId="{6F1A54BE-74E9-49E7-AAF5-B2FC9932ED4D}" srcOrd="0" destOrd="0" presId="urn:microsoft.com/office/officeart/2008/layout/NameandTitleOrganizationalChart"/>
    <dgm:cxn modelId="{832A7DA3-F8AA-4B34-A0CB-35052CF90686}" type="presParOf" srcId="{387A71BA-6B35-4836-9A4E-C2FCC675F303}" destId="{FBC7B3DE-9640-445E-9F53-42E76D718C03}" srcOrd="1" destOrd="0" presId="urn:microsoft.com/office/officeart/2008/layout/NameandTitleOrganizationalChart"/>
    <dgm:cxn modelId="{B05619B7-643C-4EDD-9D8E-3BD2CED30DF2}" type="presParOf" srcId="{FBC7B3DE-9640-445E-9F53-42E76D718C03}" destId="{2B23A8CF-7D90-4623-9A92-BBCFF8CA5A12}" srcOrd="0" destOrd="0" presId="urn:microsoft.com/office/officeart/2008/layout/NameandTitleOrganizationalChart"/>
    <dgm:cxn modelId="{751C3B74-4B9E-4FF1-8649-FED1EA15BD4A}" type="presParOf" srcId="{2B23A8CF-7D90-4623-9A92-BBCFF8CA5A12}" destId="{558C1BC3-51A6-46A0-A6A6-F04A90124C3D}" srcOrd="0" destOrd="0" presId="urn:microsoft.com/office/officeart/2008/layout/NameandTitleOrganizationalChart"/>
    <dgm:cxn modelId="{0F954840-4CC4-4615-A48B-EE44A97A150A}" type="presParOf" srcId="{2B23A8CF-7D90-4623-9A92-BBCFF8CA5A12}" destId="{6A065A3B-5A9E-4FD9-A77F-E15850C2EE65}" srcOrd="1" destOrd="0" presId="urn:microsoft.com/office/officeart/2008/layout/NameandTitleOrganizationalChart"/>
    <dgm:cxn modelId="{50F90AAC-F887-4979-812F-B3190919DD6E}" type="presParOf" srcId="{2B23A8CF-7D90-4623-9A92-BBCFF8CA5A12}" destId="{710ECB16-D6F2-44D4-8AA2-154EA225A04A}" srcOrd="2" destOrd="0" presId="urn:microsoft.com/office/officeart/2008/layout/NameandTitleOrganizationalChart"/>
    <dgm:cxn modelId="{904A0D59-D322-4C0D-A66A-BD5097D3F4DA}" type="presParOf" srcId="{FBC7B3DE-9640-445E-9F53-42E76D718C03}" destId="{F066094A-C1F0-4B22-9E39-F7B73AE7184D}" srcOrd="1" destOrd="0" presId="urn:microsoft.com/office/officeart/2008/layout/NameandTitleOrganizationalChart"/>
    <dgm:cxn modelId="{23A84CDB-CEA1-4779-8619-D34C00BA0F23}" type="presParOf" srcId="{F066094A-C1F0-4B22-9E39-F7B73AE7184D}" destId="{D654D0CC-A98B-4666-852E-DB74B17804BA}" srcOrd="0" destOrd="0" presId="urn:microsoft.com/office/officeart/2008/layout/NameandTitleOrganizationalChart"/>
    <dgm:cxn modelId="{7CC51C34-BAA6-43FF-9533-746DFF6EE7B5}" type="presParOf" srcId="{F066094A-C1F0-4B22-9E39-F7B73AE7184D}" destId="{1D3A0F2B-2526-43D0-83F8-2A991AA48B1D}" srcOrd="1" destOrd="0" presId="urn:microsoft.com/office/officeart/2008/layout/NameandTitleOrganizationalChart"/>
    <dgm:cxn modelId="{7EC885E6-E7CC-4A30-B9A6-E26B2572E95E}" type="presParOf" srcId="{1D3A0F2B-2526-43D0-83F8-2A991AA48B1D}" destId="{30B3D533-11BC-4F72-893B-AA7E3E772954}" srcOrd="0" destOrd="0" presId="urn:microsoft.com/office/officeart/2008/layout/NameandTitleOrganizationalChart"/>
    <dgm:cxn modelId="{2000829E-A94F-41CB-A850-7DC6CD2C4E49}" type="presParOf" srcId="{30B3D533-11BC-4F72-893B-AA7E3E772954}" destId="{7020DED0-4537-4FB9-B308-DAB7DE8F80C3}" srcOrd="0" destOrd="0" presId="urn:microsoft.com/office/officeart/2008/layout/NameandTitleOrganizationalChart"/>
    <dgm:cxn modelId="{281B063D-C008-446F-96B5-44991B6F830F}" type="presParOf" srcId="{30B3D533-11BC-4F72-893B-AA7E3E772954}" destId="{288667C7-7C41-4561-B993-DC579E5F7C84}" srcOrd="1" destOrd="0" presId="urn:microsoft.com/office/officeart/2008/layout/NameandTitleOrganizationalChart"/>
    <dgm:cxn modelId="{BE8D2DEF-93F3-47C0-888E-CD53974CFB93}" type="presParOf" srcId="{30B3D533-11BC-4F72-893B-AA7E3E772954}" destId="{72748E2B-76E1-4061-9CEC-A5FF74AAAB2D}" srcOrd="2" destOrd="0" presId="urn:microsoft.com/office/officeart/2008/layout/NameandTitleOrganizationalChart"/>
    <dgm:cxn modelId="{37B20FCC-1ED3-4BB3-BAE7-D24F5007EE9E}" type="presParOf" srcId="{1D3A0F2B-2526-43D0-83F8-2A991AA48B1D}" destId="{23183583-A661-44C1-868A-B66B534FE6BC}" srcOrd="1" destOrd="0" presId="urn:microsoft.com/office/officeart/2008/layout/NameandTitleOrganizationalChart"/>
    <dgm:cxn modelId="{2ACB7F9A-F63F-4F17-90F7-81E2C64E7F0D}" type="presParOf" srcId="{1D3A0F2B-2526-43D0-83F8-2A991AA48B1D}" destId="{E98F9E45-A60A-40AC-BC9E-D7E67EC3E1EE}" srcOrd="2" destOrd="0" presId="urn:microsoft.com/office/officeart/2008/layout/NameandTitleOrganizationalChart"/>
    <dgm:cxn modelId="{18088035-83B1-4AF4-82BF-4136E21F63BE}" type="presParOf" srcId="{FBC7B3DE-9640-445E-9F53-42E76D718C03}" destId="{F5BDE8D9-AB33-418C-87A2-77FE527F026C}" srcOrd="2" destOrd="0" presId="urn:microsoft.com/office/officeart/2008/layout/NameandTitleOrganizationalChart"/>
    <dgm:cxn modelId="{B270D184-8003-4A17-A815-D6E7897ECA61}" type="presParOf" srcId="{387A71BA-6B35-4836-9A4E-C2FCC675F303}" destId="{373A4105-73A8-4AFD-95DB-DC5E18E3D5C5}" srcOrd="2" destOrd="0" presId="urn:microsoft.com/office/officeart/2008/layout/NameandTitleOrganizationalChart"/>
    <dgm:cxn modelId="{F23CDEDB-C2A0-4EA4-B085-357A6179EB7C}" type="presParOf" srcId="{387A71BA-6B35-4836-9A4E-C2FCC675F303}" destId="{C7491851-90C7-45C1-9B7D-96FCA16507C5}" srcOrd="3" destOrd="0" presId="urn:microsoft.com/office/officeart/2008/layout/NameandTitleOrganizationalChart"/>
    <dgm:cxn modelId="{6474637C-BFF1-4A9B-8FE9-D90ED57485FF}" type="presParOf" srcId="{C7491851-90C7-45C1-9B7D-96FCA16507C5}" destId="{26B1284D-FC9A-45EB-BBF5-CCAF052275FC}" srcOrd="0" destOrd="0" presId="urn:microsoft.com/office/officeart/2008/layout/NameandTitleOrganizationalChart"/>
    <dgm:cxn modelId="{645A72F5-DF90-43F5-B7B8-79C919A34757}" type="presParOf" srcId="{26B1284D-FC9A-45EB-BBF5-CCAF052275FC}" destId="{A857F61C-65F3-4D06-BB15-1048A1B37D43}" srcOrd="0" destOrd="0" presId="urn:microsoft.com/office/officeart/2008/layout/NameandTitleOrganizationalChart"/>
    <dgm:cxn modelId="{356DB1E3-3538-489E-8A36-223D2BD2D692}" type="presParOf" srcId="{26B1284D-FC9A-45EB-BBF5-CCAF052275FC}" destId="{94894DF0-6836-4218-A712-F8C8F1D2586F}" srcOrd="1" destOrd="0" presId="urn:microsoft.com/office/officeart/2008/layout/NameandTitleOrganizationalChart"/>
    <dgm:cxn modelId="{133D2959-A73A-49FC-816E-306585D70AE4}" type="presParOf" srcId="{26B1284D-FC9A-45EB-BBF5-CCAF052275FC}" destId="{050BB8D0-8451-408B-A027-FB6659BA80BB}" srcOrd="2" destOrd="0" presId="urn:microsoft.com/office/officeart/2008/layout/NameandTitleOrganizationalChart"/>
    <dgm:cxn modelId="{87A0ADE3-12DF-4D08-BABC-7C8887E8C753}" type="presParOf" srcId="{C7491851-90C7-45C1-9B7D-96FCA16507C5}" destId="{BE3D9E49-7D0F-4316-85F8-2C1BE0FABA95}" srcOrd="1" destOrd="0" presId="urn:microsoft.com/office/officeart/2008/layout/NameandTitleOrganizationalChart"/>
    <dgm:cxn modelId="{40D832B4-FBFF-4D08-A8AC-AEDF1AE6B8E7}" type="presParOf" srcId="{BE3D9E49-7D0F-4316-85F8-2C1BE0FABA95}" destId="{9A184B3B-5E1D-4757-BD17-575C30AA3041}" srcOrd="0" destOrd="0" presId="urn:microsoft.com/office/officeart/2008/layout/NameandTitleOrganizationalChart"/>
    <dgm:cxn modelId="{88FD573E-D75C-4D47-863E-15317A8CDCAD}" type="presParOf" srcId="{BE3D9E49-7D0F-4316-85F8-2C1BE0FABA95}" destId="{A59C62DF-7AE6-4F28-9F0A-EB4AB24A539D}" srcOrd="1" destOrd="0" presId="urn:microsoft.com/office/officeart/2008/layout/NameandTitleOrganizationalChart"/>
    <dgm:cxn modelId="{07087B8E-A5C9-47A0-8274-AB4BA5752456}" type="presParOf" srcId="{A59C62DF-7AE6-4F28-9F0A-EB4AB24A539D}" destId="{4010A653-5563-4779-A5A0-2334F0A3012F}" srcOrd="0" destOrd="0" presId="urn:microsoft.com/office/officeart/2008/layout/NameandTitleOrganizationalChart"/>
    <dgm:cxn modelId="{409C5901-1D4C-4420-AD4A-7B1597216FE5}" type="presParOf" srcId="{4010A653-5563-4779-A5A0-2334F0A3012F}" destId="{12594AEB-9D75-457A-B11D-88D9D91B1083}" srcOrd="0" destOrd="0" presId="urn:microsoft.com/office/officeart/2008/layout/NameandTitleOrganizationalChart"/>
    <dgm:cxn modelId="{B67B029F-E286-44D0-A92C-E660C6A964FB}" type="presParOf" srcId="{4010A653-5563-4779-A5A0-2334F0A3012F}" destId="{21AFB853-2B1D-491E-87F4-C851489266A5}" srcOrd="1" destOrd="0" presId="urn:microsoft.com/office/officeart/2008/layout/NameandTitleOrganizationalChart"/>
    <dgm:cxn modelId="{84AC7CA2-FB94-4058-908C-203D71BB1189}" type="presParOf" srcId="{4010A653-5563-4779-A5A0-2334F0A3012F}" destId="{153F3536-48F0-4879-8001-6B1C7A1F8740}" srcOrd="2" destOrd="0" presId="urn:microsoft.com/office/officeart/2008/layout/NameandTitleOrganizationalChart"/>
    <dgm:cxn modelId="{BBB5314E-104C-4758-9739-6466188CB29D}" type="presParOf" srcId="{A59C62DF-7AE6-4F28-9F0A-EB4AB24A539D}" destId="{CE1F493E-5283-4F6A-9C4B-AC8A40343639}" srcOrd="1" destOrd="0" presId="urn:microsoft.com/office/officeart/2008/layout/NameandTitleOrganizationalChart"/>
    <dgm:cxn modelId="{343F092C-D010-4B69-9C6F-528F1F0FA14C}" type="presParOf" srcId="{A59C62DF-7AE6-4F28-9F0A-EB4AB24A539D}" destId="{1F1509B9-4107-434A-9406-912EF5C8A27D}" srcOrd="2" destOrd="0" presId="urn:microsoft.com/office/officeart/2008/layout/NameandTitleOrganizationalChart"/>
    <dgm:cxn modelId="{7A880316-C821-4A52-AE3C-0A228A79CF0F}" type="presParOf" srcId="{C7491851-90C7-45C1-9B7D-96FCA16507C5}" destId="{DCD733D7-EE3F-4B38-BDDB-6EB11B47C165}" srcOrd="2" destOrd="0" presId="urn:microsoft.com/office/officeart/2008/layout/NameandTitleOrganizationalChart"/>
    <dgm:cxn modelId="{88B6EB6C-2180-4531-B44D-7F603F2F962F}" type="presParOf" srcId="{D6C47BAC-985E-4EC4-8F0A-D800120D3EA6}" destId="{D49D3D3C-7877-48C1-A2DC-015EF6320876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D7C011F-FCE0-4319-9B0C-68F7F04C1F29}" type="doc">
      <dgm:prSet loTypeId="urn:microsoft.com/office/officeart/2005/8/layout/hierarchy2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24036D0B-64B4-4CC9-A6CA-165BBE24DD81}">
      <dgm:prSet phldrT="[Text]" custT="1"/>
      <dgm:spPr/>
      <dgm:t>
        <a:bodyPr/>
        <a:lstStyle/>
        <a:p>
          <a:pPr>
            <a:lnSpc>
              <a:spcPct val="120000"/>
            </a:lnSpc>
          </a:pPr>
          <a:r>
            <a:rPr lang="en-AU" sz="1800" b="1" dirty="0" smtClean="0">
              <a:solidFill>
                <a:schemeClr val="tx1"/>
              </a:solidFill>
            </a:rPr>
            <a:t>Referential Integrity Constraint</a:t>
          </a:r>
          <a:endParaRPr lang="en-IN" sz="1800" b="1" dirty="0">
            <a:solidFill>
              <a:schemeClr val="tx1"/>
            </a:solidFill>
          </a:endParaRPr>
        </a:p>
      </dgm:t>
    </dgm:pt>
    <dgm:pt modelId="{BE96A5DA-57BF-490B-BB9B-67AD76F30A6F}" type="parTrans" cxnId="{A0D1AD16-E21D-4380-8058-B30A14B2862C}">
      <dgm:prSet/>
      <dgm:spPr/>
      <dgm:t>
        <a:bodyPr/>
        <a:lstStyle/>
        <a:p>
          <a:endParaRPr lang="en-IN" sz="1800" b="1"/>
        </a:p>
      </dgm:t>
    </dgm:pt>
    <dgm:pt modelId="{F3953A54-9D66-4710-9021-6C3A8B50E287}" type="sibTrans" cxnId="{A0D1AD16-E21D-4380-8058-B30A14B2862C}">
      <dgm:prSet/>
      <dgm:spPr/>
      <dgm:t>
        <a:bodyPr/>
        <a:lstStyle/>
        <a:p>
          <a:endParaRPr lang="en-IN" sz="1800" b="1"/>
        </a:p>
      </dgm:t>
    </dgm:pt>
    <dgm:pt modelId="{CA472723-ED3B-473C-AE9C-8897C7A30EFC}">
      <dgm:prSet phldrT="[Text]" custT="1"/>
      <dgm:spPr/>
      <dgm:t>
        <a:bodyPr/>
        <a:lstStyle/>
        <a:p>
          <a:r>
            <a:rPr lang="en-AU" sz="1800" b="1" dirty="0" smtClean="0"/>
            <a:t>Referenced Relation</a:t>
          </a:r>
        </a:p>
        <a:p>
          <a:r>
            <a:rPr lang="en-AU" sz="1800" b="1" dirty="0" smtClean="0"/>
            <a:t>( DEPT )</a:t>
          </a:r>
          <a:endParaRPr lang="en-IN" sz="1800" b="1" dirty="0"/>
        </a:p>
      </dgm:t>
    </dgm:pt>
    <dgm:pt modelId="{0C25C9CC-6749-420E-B49F-3555B1CDC55E}" type="parTrans" cxnId="{1FF14665-7185-4CA2-B7B5-BAABC2AEB775}">
      <dgm:prSet custT="1"/>
      <dgm:spPr/>
      <dgm:t>
        <a:bodyPr/>
        <a:lstStyle/>
        <a:p>
          <a:endParaRPr lang="en-IN" sz="1800" b="1"/>
        </a:p>
      </dgm:t>
    </dgm:pt>
    <dgm:pt modelId="{9222E00D-365D-4EAB-A02C-5E96199E1D86}" type="sibTrans" cxnId="{1FF14665-7185-4CA2-B7B5-BAABC2AEB775}">
      <dgm:prSet/>
      <dgm:spPr/>
      <dgm:t>
        <a:bodyPr/>
        <a:lstStyle/>
        <a:p>
          <a:endParaRPr lang="en-IN" sz="1800" b="1"/>
        </a:p>
      </dgm:t>
    </dgm:pt>
    <dgm:pt modelId="{009DC021-88B2-4E34-A312-70522F4B498F}">
      <dgm:prSet phldrT="[Text]" custT="1"/>
      <dgm:spPr/>
      <dgm:t>
        <a:bodyPr/>
        <a:lstStyle/>
        <a:p>
          <a:r>
            <a:rPr lang="en-AU" sz="1800" b="1" dirty="0" smtClean="0"/>
            <a:t>Insertion</a:t>
          </a:r>
          <a:endParaRPr lang="en-IN" sz="1800" b="1" dirty="0"/>
        </a:p>
      </dgm:t>
    </dgm:pt>
    <dgm:pt modelId="{B93D6C9E-0A57-47A7-A6E7-DBB5EFE27C06}" type="parTrans" cxnId="{3A8AB8E3-46F6-43B3-99F1-52EAEF71C6C4}">
      <dgm:prSet custT="1"/>
      <dgm:spPr/>
      <dgm:t>
        <a:bodyPr/>
        <a:lstStyle/>
        <a:p>
          <a:endParaRPr lang="en-IN" sz="1800" b="1"/>
        </a:p>
      </dgm:t>
    </dgm:pt>
    <dgm:pt modelId="{9B738DE5-9589-4E07-9F2F-8777B0B4E1CD}" type="sibTrans" cxnId="{3A8AB8E3-46F6-43B3-99F1-52EAEF71C6C4}">
      <dgm:prSet/>
      <dgm:spPr/>
      <dgm:t>
        <a:bodyPr/>
        <a:lstStyle/>
        <a:p>
          <a:endParaRPr lang="en-IN" sz="1800" b="1"/>
        </a:p>
      </dgm:t>
    </dgm:pt>
    <dgm:pt modelId="{7B05A6B9-90F9-4D19-86BA-0712BE1DEDC4}">
      <dgm:prSet phldrT="[Text]" custT="1"/>
      <dgm:spPr/>
      <dgm:t>
        <a:bodyPr/>
        <a:lstStyle/>
        <a:p>
          <a:r>
            <a:rPr lang="en-AU" sz="1800" b="1" dirty="0" smtClean="0"/>
            <a:t>Deletion</a:t>
          </a:r>
          <a:endParaRPr lang="en-IN" sz="1800" b="1" dirty="0"/>
        </a:p>
      </dgm:t>
    </dgm:pt>
    <dgm:pt modelId="{4C04AC89-FA07-4CED-A3C0-9A2A68375143}" type="parTrans" cxnId="{C1D553CB-4A72-4382-9DAF-214497A75DAA}">
      <dgm:prSet custT="1"/>
      <dgm:spPr/>
      <dgm:t>
        <a:bodyPr/>
        <a:lstStyle/>
        <a:p>
          <a:endParaRPr lang="en-IN" sz="1800" b="1"/>
        </a:p>
      </dgm:t>
    </dgm:pt>
    <dgm:pt modelId="{BC53273C-000D-447D-9463-A7071D91F2E5}" type="sibTrans" cxnId="{C1D553CB-4A72-4382-9DAF-214497A75DAA}">
      <dgm:prSet/>
      <dgm:spPr/>
      <dgm:t>
        <a:bodyPr/>
        <a:lstStyle/>
        <a:p>
          <a:endParaRPr lang="en-IN" sz="1800" b="1"/>
        </a:p>
      </dgm:t>
    </dgm:pt>
    <dgm:pt modelId="{51AA6E46-8401-4A89-9044-0C6ACC1B3D76}">
      <dgm:prSet phldrT="[Text]" custT="1"/>
      <dgm:spPr/>
      <dgm:t>
        <a:bodyPr/>
        <a:lstStyle/>
        <a:p>
          <a:r>
            <a:rPr lang="en-AU" sz="1800" b="1" dirty="0" smtClean="0"/>
            <a:t>Referencing Relation</a:t>
          </a:r>
        </a:p>
        <a:p>
          <a:r>
            <a:rPr lang="en-AU" sz="1800" b="1" dirty="0" smtClean="0"/>
            <a:t>( EMP )</a:t>
          </a:r>
          <a:endParaRPr lang="en-IN" sz="1800" b="1" dirty="0"/>
        </a:p>
      </dgm:t>
    </dgm:pt>
    <dgm:pt modelId="{1CD79527-74D3-4BA1-8C60-EC9B05B5766C}" type="parTrans" cxnId="{AE5BF3F0-5D32-486C-8936-841189F3F3D9}">
      <dgm:prSet custT="1"/>
      <dgm:spPr/>
      <dgm:t>
        <a:bodyPr/>
        <a:lstStyle/>
        <a:p>
          <a:endParaRPr lang="en-IN" sz="1800" b="1"/>
        </a:p>
      </dgm:t>
    </dgm:pt>
    <dgm:pt modelId="{D73CC3B3-1BFB-49F2-B1F1-C325269E5E46}" type="sibTrans" cxnId="{AE5BF3F0-5D32-486C-8936-841189F3F3D9}">
      <dgm:prSet/>
      <dgm:spPr/>
      <dgm:t>
        <a:bodyPr/>
        <a:lstStyle/>
        <a:p>
          <a:endParaRPr lang="en-IN" sz="1800" b="1"/>
        </a:p>
      </dgm:t>
    </dgm:pt>
    <dgm:pt modelId="{3A0948EE-3AD4-43A3-8DDE-144069C508AF}">
      <dgm:prSet phldrT="[Text]" custT="1"/>
      <dgm:spPr/>
      <dgm:t>
        <a:bodyPr/>
        <a:lstStyle/>
        <a:p>
          <a:r>
            <a:rPr lang="en-AU" sz="1800" b="1" dirty="0" smtClean="0"/>
            <a:t>Insertion</a:t>
          </a:r>
          <a:endParaRPr lang="en-IN" sz="1800" b="1" dirty="0"/>
        </a:p>
      </dgm:t>
    </dgm:pt>
    <dgm:pt modelId="{A4CBC4C4-E3AB-4C9B-99A0-2271E69094E4}" type="parTrans" cxnId="{41837CFF-7EB4-4043-87C5-857020D40B88}">
      <dgm:prSet custT="1"/>
      <dgm:spPr/>
      <dgm:t>
        <a:bodyPr/>
        <a:lstStyle/>
        <a:p>
          <a:endParaRPr lang="en-IN" sz="1800" b="1"/>
        </a:p>
      </dgm:t>
    </dgm:pt>
    <dgm:pt modelId="{483A6BFD-CE2A-4770-B23C-43777EEC3A59}" type="sibTrans" cxnId="{41837CFF-7EB4-4043-87C5-857020D40B88}">
      <dgm:prSet/>
      <dgm:spPr/>
      <dgm:t>
        <a:bodyPr/>
        <a:lstStyle/>
        <a:p>
          <a:endParaRPr lang="en-IN" sz="1800" b="1"/>
        </a:p>
      </dgm:t>
    </dgm:pt>
    <dgm:pt modelId="{31B8E1B5-41F3-4E38-AAEB-1F7E4BC2BD15}">
      <dgm:prSet phldrT="[Text]" custT="1"/>
      <dgm:spPr/>
      <dgm:t>
        <a:bodyPr/>
        <a:lstStyle/>
        <a:p>
          <a:r>
            <a:rPr lang="en-AU" sz="1800" b="1" dirty="0" err="1" smtClean="0"/>
            <a:t>Updation</a:t>
          </a:r>
          <a:endParaRPr lang="en-IN" sz="1800" b="1" dirty="0"/>
        </a:p>
      </dgm:t>
    </dgm:pt>
    <dgm:pt modelId="{99C18F7E-965D-4281-968E-25E266716E3F}" type="parTrans" cxnId="{1A293E30-7966-44CB-A6AD-09772AD7DD4F}">
      <dgm:prSet custT="1"/>
      <dgm:spPr/>
      <dgm:t>
        <a:bodyPr/>
        <a:lstStyle/>
        <a:p>
          <a:endParaRPr lang="en-IN" sz="1800" b="1"/>
        </a:p>
      </dgm:t>
    </dgm:pt>
    <dgm:pt modelId="{BACC6A65-7996-4D7A-AA8E-9CE4A25C7BB0}" type="sibTrans" cxnId="{1A293E30-7966-44CB-A6AD-09772AD7DD4F}">
      <dgm:prSet/>
      <dgm:spPr/>
      <dgm:t>
        <a:bodyPr/>
        <a:lstStyle/>
        <a:p>
          <a:endParaRPr lang="en-IN" sz="1800" b="1"/>
        </a:p>
      </dgm:t>
    </dgm:pt>
    <dgm:pt modelId="{AB04F176-C947-4526-82DF-E36A37815C7B}">
      <dgm:prSet phldrT="[Text]" custT="1"/>
      <dgm:spPr/>
      <dgm:t>
        <a:bodyPr/>
        <a:lstStyle/>
        <a:p>
          <a:r>
            <a:rPr lang="en-AU" sz="1800" b="1" dirty="0" smtClean="0"/>
            <a:t>Deletion</a:t>
          </a:r>
          <a:endParaRPr lang="en-IN" sz="1800" b="1" dirty="0"/>
        </a:p>
      </dgm:t>
    </dgm:pt>
    <dgm:pt modelId="{2C178B80-18C3-468A-9771-877204DA73FE}" type="parTrans" cxnId="{A7C30DD0-DCB4-4792-BB86-990204A7666C}">
      <dgm:prSet custT="1"/>
      <dgm:spPr/>
      <dgm:t>
        <a:bodyPr/>
        <a:lstStyle/>
        <a:p>
          <a:endParaRPr lang="en-IN" sz="1800" b="1"/>
        </a:p>
      </dgm:t>
    </dgm:pt>
    <dgm:pt modelId="{F46BF309-F437-421E-BB2B-415A02EB2D4B}" type="sibTrans" cxnId="{A7C30DD0-DCB4-4792-BB86-990204A7666C}">
      <dgm:prSet/>
      <dgm:spPr/>
      <dgm:t>
        <a:bodyPr/>
        <a:lstStyle/>
        <a:p>
          <a:endParaRPr lang="en-IN" sz="1800" b="1"/>
        </a:p>
      </dgm:t>
    </dgm:pt>
    <dgm:pt modelId="{50D62D6F-DF92-4AE4-91E4-6E9E49BF112C}">
      <dgm:prSet phldrT="[Text]" custT="1"/>
      <dgm:spPr/>
      <dgm:t>
        <a:bodyPr/>
        <a:lstStyle/>
        <a:p>
          <a:r>
            <a:rPr lang="en-AU" sz="1800" b="1" dirty="0" err="1" smtClean="0"/>
            <a:t>Updation</a:t>
          </a:r>
          <a:endParaRPr lang="en-IN" sz="1800" b="1" dirty="0"/>
        </a:p>
      </dgm:t>
    </dgm:pt>
    <dgm:pt modelId="{B31B1936-2FD5-4032-9ED2-0F00A1DA8F6B}" type="parTrans" cxnId="{1CA7043B-2BF7-4A49-A497-1772C11095CB}">
      <dgm:prSet custT="1"/>
      <dgm:spPr/>
      <dgm:t>
        <a:bodyPr/>
        <a:lstStyle/>
        <a:p>
          <a:endParaRPr lang="en-IN" sz="1800" b="1"/>
        </a:p>
      </dgm:t>
    </dgm:pt>
    <dgm:pt modelId="{E5EBEEC5-3313-4ECA-8F10-DB886172F943}" type="sibTrans" cxnId="{1CA7043B-2BF7-4A49-A497-1772C11095CB}">
      <dgm:prSet/>
      <dgm:spPr/>
      <dgm:t>
        <a:bodyPr/>
        <a:lstStyle/>
        <a:p>
          <a:endParaRPr lang="en-IN" sz="1800" b="1"/>
        </a:p>
      </dgm:t>
    </dgm:pt>
    <dgm:pt modelId="{4BD43DB6-8C9A-4374-9901-9C37F138C4FA}">
      <dgm:prSet custT="1"/>
      <dgm:spPr/>
      <dgm:t>
        <a:bodyPr/>
        <a:lstStyle/>
        <a:p>
          <a:r>
            <a:rPr lang="en-AU" sz="1800" b="1" dirty="0" smtClean="0">
              <a:solidFill>
                <a:schemeClr val="tx1"/>
              </a:solidFill>
            </a:rPr>
            <a:t>No Violation</a:t>
          </a:r>
          <a:endParaRPr lang="en-IN" sz="1800" b="1" dirty="0">
            <a:solidFill>
              <a:schemeClr val="tx1"/>
            </a:solidFill>
          </a:endParaRPr>
        </a:p>
      </dgm:t>
    </dgm:pt>
    <dgm:pt modelId="{4CB602A4-BE92-4522-B701-BCFFA87D35D8}" type="parTrans" cxnId="{E6C876A4-6EA2-44FF-AA36-E15751A6E4C7}">
      <dgm:prSet custT="1"/>
      <dgm:spPr/>
      <dgm:t>
        <a:bodyPr/>
        <a:lstStyle/>
        <a:p>
          <a:endParaRPr lang="en-IN" sz="1800" b="1"/>
        </a:p>
      </dgm:t>
    </dgm:pt>
    <dgm:pt modelId="{E4046365-DE30-4B1B-B920-EBF57746AFDD}" type="sibTrans" cxnId="{E6C876A4-6EA2-44FF-AA36-E15751A6E4C7}">
      <dgm:prSet/>
      <dgm:spPr/>
      <dgm:t>
        <a:bodyPr/>
        <a:lstStyle/>
        <a:p>
          <a:endParaRPr lang="en-IN" sz="1800" b="1"/>
        </a:p>
      </dgm:t>
    </dgm:pt>
    <dgm:pt modelId="{ECAEEB5B-5688-4E26-9AF3-9D58607F0CB7}">
      <dgm:prSet custT="1"/>
      <dgm:spPr/>
      <dgm:t>
        <a:bodyPr/>
        <a:lstStyle/>
        <a:p>
          <a:pPr algn="l"/>
          <a:r>
            <a:rPr lang="en-AU" sz="1400" b="1" dirty="0" smtClean="0">
              <a:solidFill>
                <a:schemeClr val="tx1"/>
              </a:solidFill>
            </a:rPr>
            <a:t>● ON DELETE, NO ACTION</a:t>
          </a:r>
        </a:p>
        <a:p>
          <a:pPr algn="l"/>
          <a:r>
            <a:rPr lang="en-AU" sz="1400" b="1" dirty="0" smtClean="0">
              <a:solidFill>
                <a:schemeClr val="tx1"/>
              </a:solidFill>
            </a:rPr>
            <a:t>● ON DELETE, CASCADE</a:t>
          </a:r>
        </a:p>
        <a:p>
          <a:pPr algn="l"/>
          <a:r>
            <a:rPr lang="en-AU" sz="1400" b="1" dirty="0" smtClean="0">
              <a:solidFill>
                <a:schemeClr val="tx1"/>
              </a:solidFill>
            </a:rPr>
            <a:t>● ON DELETE, SET NULL</a:t>
          </a:r>
        </a:p>
      </dgm:t>
    </dgm:pt>
    <dgm:pt modelId="{965C310F-E627-4181-BBD8-B9C8E7DA45DE}" type="parTrans" cxnId="{E5CB038E-6419-4EC9-AA56-CAC8B5B031F2}">
      <dgm:prSet custT="1"/>
      <dgm:spPr/>
      <dgm:t>
        <a:bodyPr/>
        <a:lstStyle/>
        <a:p>
          <a:endParaRPr lang="en-IN" sz="1800" b="1"/>
        </a:p>
      </dgm:t>
    </dgm:pt>
    <dgm:pt modelId="{51EDC461-77F2-4B96-982F-BFD110351BA5}" type="sibTrans" cxnId="{E5CB038E-6419-4EC9-AA56-CAC8B5B031F2}">
      <dgm:prSet/>
      <dgm:spPr/>
      <dgm:t>
        <a:bodyPr/>
        <a:lstStyle/>
        <a:p>
          <a:endParaRPr lang="en-IN" sz="1800" b="1"/>
        </a:p>
      </dgm:t>
    </dgm:pt>
    <dgm:pt modelId="{F58C38B5-ED2F-4DE0-AABC-F7FF9FC36560}">
      <dgm:prSet custT="1"/>
      <dgm:spPr/>
      <dgm:t>
        <a:bodyPr/>
        <a:lstStyle/>
        <a:p>
          <a:pPr algn="l"/>
          <a:r>
            <a:rPr lang="en-AU" sz="1400" b="1" dirty="0" smtClean="0">
              <a:solidFill>
                <a:schemeClr val="tx1"/>
              </a:solidFill>
            </a:rPr>
            <a:t>● ON UPDATE, NO ACTION</a:t>
          </a:r>
        </a:p>
        <a:p>
          <a:pPr algn="l"/>
          <a:r>
            <a:rPr lang="en-AU" sz="1400" b="1" dirty="0" smtClean="0">
              <a:solidFill>
                <a:schemeClr val="tx1"/>
              </a:solidFill>
            </a:rPr>
            <a:t>● ON UPDATE, CASCADE</a:t>
          </a:r>
        </a:p>
        <a:p>
          <a:pPr algn="l"/>
          <a:r>
            <a:rPr lang="en-AU" sz="1400" b="1" dirty="0" smtClean="0">
              <a:solidFill>
                <a:schemeClr val="tx1"/>
              </a:solidFill>
            </a:rPr>
            <a:t>● ON UPDATE, SET NULL</a:t>
          </a:r>
          <a:endParaRPr lang="en-IN" sz="1400" b="1" dirty="0">
            <a:solidFill>
              <a:schemeClr val="tx1"/>
            </a:solidFill>
          </a:endParaRPr>
        </a:p>
      </dgm:t>
    </dgm:pt>
    <dgm:pt modelId="{A4EDFF01-CACF-4F59-830F-418501C8186B}" type="parTrans" cxnId="{C631FD43-C283-4D4C-86A5-ABDC1714A668}">
      <dgm:prSet custT="1"/>
      <dgm:spPr/>
      <dgm:t>
        <a:bodyPr/>
        <a:lstStyle/>
        <a:p>
          <a:endParaRPr lang="en-IN" sz="1800" b="1"/>
        </a:p>
      </dgm:t>
    </dgm:pt>
    <dgm:pt modelId="{1DD561FE-FA92-49B5-ADEC-F405B1B0DFAB}" type="sibTrans" cxnId="{C631FD43-C283-4D4C-86A5-ABDC1714A668}">
      <dgm:prSet/>
      <dgm:spPr/>
      <dgm:t>
        <a:bodyPr/>
        <a:lstStyle/>
        <a:p>
          <a:endParaRPr lang="en-IN" sz="1800" b="1"/>
        </a:p>
      </dgm:t>
    </dgm:pt>
    <dgm:pt modelId="{7D25295F-F850-475D-9D7E-B3CAC1747F41}">
      <dgm:prSet custT="1"/>
      <dgm:spPr/>
      <dgm:t>
        <a:bodyPr/>
        <a:lstStyle/>
        <a:p>
          <a:r>
            <a:rPr lang="en-AU" sz="1800" b="1" dirty="0" smtClean="0">
              <a:solidFill>
                <a:schemeClr val="tx1"/>
              </a:solidFill>
            </a:rPr>
            <a:t>Restricted</a:t>
          </a:r>
          <a:endParaRPr lang="en-IN" sz="1800" b="1" dirty="0">
            <a:solidFill>
              <a:schemeClr val="tx1"/>
            </a:solidFill>
          </a:endParaRPr>
        </a:p>
      </dgm:t>
    </dgm:pt>
    <dgm:pt modelId="{0D30027B-B98B-4ED7-8AAA-802039C15CCA}" type="parTrans" cxnId="{FDC2A278-643E-4A26-AA79-59F65B57404A}">
      <dgm:prSet custT="1"/>
      <dgm:spPr/>
      <dgm:t>
        <a:bodyPr/>
        <a:lstStyle/>
        <a:p>
          <a:endParaRPr lang="en-IN" sz="1800" b="1"/>
        </a:p>
      </dgm:t>
    </dgm:pt>
    <dgm:pt modelId="{2879DE26-3244-4E87-AB4A-3AD36ED53DDC}" type="sibTrans" cxnId="{FDC2A278-643E-4A26-AA79-59F65B57404A}">
      <dgm:prSet/>
      <dgm:spPr/>
      <dgm:t>
        <a:bodyPr/>
        <a:lstStyle/>
        <a:p>
          <a:endParaRPr lang="en-IN" sz="1800" b="1"/>
        </a:p>
      </dgm:t>
    </dgm:pt>
    <dgm:pt modelId="{0566CC5C-29F6-487C-9DF6-95279ECDB09C}">
      <dgm:prSet custT="1"/>
      <dgm:spPr/>
      <dgm:t>
        <a:bodyPr/>
        <a:lstStyle/>
        <a:p>
          <a:r>
            <a:rPr lang="en-AU" sz="1800" b="1" dirty="0" smtClean="0">
              <a:solidFill>
                <a:schemeClr val="tx1"/>
              </a:solidFill>
            </a:rPr>
            <a:t>No Violation</a:t>
          </a:r>
          <a:endParaRPr lang="en-IN" sz="1800" b="1" dirty="0">
            <a:solidFill>
              <a:schemeClr val="tx1"/>
            </a:solidFill>
          </a:endParaRPr>
        </a:p>
      </dgm:t>
    </dgm:pt>
    <dgm:pt modelId="{4ED8DF3E-4920-4DB4-8F9B-C9379815F9C6}" type="parTrans" cxnId="{4E648ADE-B734-4938-8801-532C58118585}">
      <dgm:prSet custT="1"/>
      <dgm:spPr/>
      <dgm:t>
        <a:bodyPr/>
        <a:lstStyle/>
        <a:p>
          <a:endParaRPr lang="en-IN" sz="1800" b="1"/>
        </a:p>
      </dgm:t>
    </dgm:pt>
    <dgm:pt modelId="{7977BF48-A00B-4A48-AFD7-5359C3E8ABEB}" type="sibTrans" cxnId="{4E648ADE-B734-4938-8801-532C58118585}">
      <dgm:prSet/>
      <dgm:spPr/>
      <dgm:t>
        <a:bodyPr/>
        <a:lstStyle/>
        <a:p>
          <a:endParaRPr lang="en-IN" sz="1800" b="1"/>
        </a:p>
      </dgm:t>
    </dgm:pt>
    <dgm:pt modelId="{3D844245-315B-4CD9-B19C-A84DE079DCED}">
      <dgm:prSet custT="1"/>
      <dgm:spPr/>
      <dgm:t>
        <a:bodyPr/>
        <a:lstStyle/>
        <a:p>
          <a:r>
            <a:rPr lang="en-AU" sz="1800" b="1" dirty="0" smtClean="0">
              <a:solidFill>
                <a:schemeClr val="tx1"/>
              </a:solidFill>
            </a:rPr>
            <a:t>Restricted</a:t>
          </a:r>
          <a:endParaRPr lang="en-IN" sz="1800" b="1" dirty="0">
            <a:solidFill>
              <a:schemeClr val="tx1"/>
            </a:solidFill>
          </a:endParaRPr>
        </a:p>
      </dgm:t>
    </dgm:pt>
    <dgm:pt modelId="{54FD9198-475C-427C-9986-BFD7F212FAD8}" type="parTrans" cxnId="{C9EBA60D-BBC6-4E53-8C16-C18606C316D5}">
      <dgm:prSet custT="1"/>
      <dgm:spPr/>
      <dgm:t>
        <a:bodyPr/>
        <a:lstStyle/>
        <a:p>
          <a:endParaRPr lang="en-IN" sz="1800" b="1"/>
        </a:p>
      </dgm:t>
    </dgm:pt>
    <dgm:pt modelId="{D8A5CADE-F85A-419E-B398-CF6423D53851}" type="sibTrans" cxnId="{C9EBA60D-BBC6-4E53-8C16-C18606C316D5}">
      <dgm:prSet/>
      <dgm:spPr/>
      <dgm:t>
        <a:bodyPr/>
        <a:lstStyle/>
        <a:p>
          <a:endParaRPr lang="en-IN" sz="1800" b="1"/>
        </a:p>
      </dgm:t>
    </dgm:pt>
    <dgm:pt modelId="{02F666EE-EBF9-4226-859D-64F10C9A0994}" type="pres">
      <dgm:prSet presAssocID="{ED7C011F-FCE0-4319-9B0C-68F7F04C1F2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3C1D3A9-B121-4DE9-A25B-99B0613F60F7}" type="pres">
      <dgm:prSet presAssocID="{24036D0B-64B4-4CC9-A6CA-165BBE24DD81}" presName="root1" presStyleCnt="0"/>
      <dgm:spPr/>
    </dgm:pt>
    <dgm:pt modelId="{918DDF74-875C-4915-9EB5-D3617CC4BD2A}" type="pres">
      <dgm:prSet presAssocID="{24036D0B-64B4-4CC9-A6CA-165BBE24DD81}" presName="LevelOneTextNode" presStyleLbl="node0" presStyleIdx="0" presStyleCnt="1" custScaleX="112889" custScaleY="192737" custLinFactNeighborX="-753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D30275F-1B6D-45DD-B8CD-F1DC9EB7BA12}" type="pres">
      <dgm:prSet presAssocID="{24036D0B-64B4-4CC9-A6CA-165BBE24DD81}" presName="level2hierChild" presStyleCnt="0"/>
      <dgm:spPr/>
    </dgm:pt>
    <dgm:pt modelId="{74530ED7-62A6-4719-AD7E-10B36304CC36}" type="pres">
      <dgm:prSet presAssocID="{0C25C9CC-6749-420E-B49F-3555B1CDC55E}" presName="conn2-1" presStyleLbl="parChTrans1D2" presStyleIdx="0" presStyleCnt="2"/>
      <dgm:spPr/>
      <dgm:t>
        <a:bodyPr/>
        <a:lstStyle/>
        <a:p>
          <a:endParaRPr lang="en-IN"/>
        </a:p>
      </dgm:t>
    </dgm:pt>
    <dgm:pt modelId="{28A22C8F-0501-4235-8F73-796DEF1CEADA}" type="pres">
      <dgm:prSet presAssocID="{0C25C9CC-6749-420E-B49F-3555B1CDC55E}" presName="connTx" presStyleLbl="parChTrans1D2" presStyleIdx="0" presStyleCnt="2"/>
      <dgm:spPr/>
      <dgm:t>
        <a:bodyPr/>
        <a:lstStyle/>
        <a:p>
          <a:endParaRPr lang="en-IN"/>
        </a:p>
      </dgm:t>
    </dgm:pt>
    <dgm:pt modelId="{25B6CD64-8E72-4CD1-870D-43A5BC4617B3}" type="pres">
      <dgm:prSet presAssocID="{CA472723-ED3B-473C-AE9C-8897C7A30EFC}" presName="root2" presStyleCnt="0"/>
      <dgm:spPr/>
    </dgm:pt>
    <dgm:pt modelId="{8E0F3892-4118-4EBF-8E85-085BC9D5245A}" type="pres">
      <dgm:prSet presAssocID="{CA472723-ED3B-473C-AE9C-8897C7A30EFC}" presName="LevelTwoTextNode" presStyleLbl="node2" presStyleIdx="0" presStyleCnt="2" custScaleX="119485" custScaleY="153427" custLinFactNeighborX="-21020" custLinFactNeighborY="-3276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F82E57BE-899C-4A57-8D7B-E1B107F0C0FA}" type="pres">
      <dgm:prSet presAssocID="{CA472723-ED3B-473C-AE9C-8897C7A30EFC}" presName="level3hierChild" presStyleCnt="0"/>
      <dgm:spPr/>
    </dgm:pt>
    <dgm:pt modelId="{8F1BC4D8-7C44-49DB-8D0C-6730512E87F0}" type="pres">
      <dgm:prSet presAssocID="{B93D6C9E-0A57-47A7-A6E7-DBB5EFE27C06}" presName="conn2-1" presStyleLbl="parChTrans1D3" presStyleIdx="0" presStyleCnt="6"/>
      <dgm:spPr/>
      <dgm:t>
        <a:bodyPr/>
        <a:lstStyle/>
        <a:p>
          <a:endParaRPr lang="en-IN"/>
        </a:p>
      </dgm:t>
    </dgm:pt>
    <dgm:pt modelId="{24D495DA-D90D-4177-B1FC-70D20CD4C986}" type="pres">
      <dgm:prSet presAssocID="{B93D6C9E-0A57-47A7-A6E7-DBB5EFE27C06}" presName="connTx" presStyleLbl="parChTrans1D3" presStyleIdx="0" presStyleCnt="6"/>
      <dgm:spPr/>
      <dgm:t>
        <a:bodyPr/>
        <a:lstStyle/>
        <a:p>
          <a:endParaRPr lang="en-IN"/>
        </a:p>
      </dgm:t>
    </dgm:pt>
    <dgm:pt modelId="{E2B49455-8B8D-4CE0-AE94-5C284967C14B}" type="pres">
      <dgm:prSet presAssocID="{009DC021-88B2-4E34-A312-70522F4B498F}" presName="root2" presStyleCnt="0"/>
      <dgm:spPr/>
    </dgm:pt>
    <dgm:pt modelId="{58371852-201A-4F76-AB84-9A7028C17877}" type="pres">
      <dgm:prSet presAssocID="{009DC021-88B2-4E34-A312-70522F4B498F}" presName="LevelTwoTextNode" presStyleLbl="node3" presStyleIdx="0" presStyleCnt="6" custScaleX="94281" custScaleY="108622" custLinFactNeighborX="-14012" custLinFactNeighborY="-11734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CEC92E5-C88E-4684-9310-7D2FE3FE9149}" type="pres">
      <dgm:prSet presAssocID="{009DC021-88B2-4E34-A312-70522F4B498F}" presName="level3hierChild" presStyleCnt="0"/>
      <dgm:spPr/>
    </dgm:pt>
    <dgm:pt modelId="{66DAA588-C080-4EEB-B2E9-6F7C30333C28}" type="pres">
      <dgm:prSet presAssocID="{4CB602A4-BE92-4522-B701-BCFFA87D35D8}" presName="conn2-1" presStyleLbl="parChTrans1D4" presStyleIdx="0" presStyleCnt="6"/>
      <dgm:spPr/>
      <dgm:t>
        <a:bodyPr/>
        <a:lstStyle/>
        <a:p>
          <a:endParaRPr lang="en-IN"/>
        </a:p>
      </dgm:t>
    </dgm:pt>
    <dgm:pt modelId="{B06FA5E3-A1D2-4B39-A1C6-0367D4EAF100}" type="pres">
      <dgm:prSet presAssocID="{4CB602A4-BE92-4522-B701-BCFFA87D35D8}" presName="connTx" presStyleLbl="parChTrans1D4" presStyleIdx="0" presStyleCnt="6"/>
      <dgm:spPr/>
      <dgm:t>
        <a:bodyPr/>
        <a:lstStyle/>
        <a:p>
          <a:endParaRPr lang="en-IN"/>
        </a:p>
      </dgm:t>
    </dgm:pt>
    <dgm:pt modelId="{B330B324-E117-4121-8E8F-0650F896D979}" type="pres">
      <dgm:prSet presAssocID="{4BD43DB6-8C9A-4374-9901-9C37F138C4FA}" presName="root2" presStyleCnt="0"/>
      <dgm:spPr/>
    </dgm:pt>
    <dgm:pt modelId="{A7EEDD55-3DC7-4EDF-B9B9-C6ECB5F67BC8}" type="pres">
      <dgm:prSet presAssocID="{4BD43DB6-8C9A-4374-9901-9C37F138C4FA}" presName="LevelTwoTextNode" presStyleLbl="node4" presStyleIdx="0" presStyleCnt="6" custScaleX="206838" custLinFactNeighborY="-2298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BFB2AB06-64DF-47EE-B798-3AA1DE31A59C}" type="pres">
      <dgm:prSet presAssocID="{4BD43DB6-8C9A-4374-9901-9C37F138C4FA}" presName="level3hierChild" presStyleCnt="0"/>
      <dgm:spPr/>
    </dgm:pt>
    <dgm:pt modelId="{2DC9C99D-A50C-40EE-B27D-6F356FCDE21A}" type="pres">
      <dgm:prSet presAssocID="{4C04AC89-FA07-4CED-A3C0-9A2A68375143}" presName="conn2-1" presStyleLbl="parChTrans1D3" presStyleIdx="1" presStyleCnt="6"/>
      <dgm:spPr/>
      <dgm:t>
        <a:bodyPr/>
        <a:lstStyle/>
        <a:p>
          <a:endParaRPr lang="en-IN"/>
        </a:p>
      </dgm:t>
    </dgm:pt>
    <dgm:pt modelId="{DF0FC4A3-FCCE-4BDD-A82C-6E66022FC6C4}" type="pres">
      <dgm:prSet presAssocID="{4C04AC89-FA07-4CED-A3C0-9A2A68375143}" presName="connTx" presStyleLbl="parChTrans1D3" presStyleIdx="1" presStyleCnt="6"/>
      <dgm:spPr/>
      <dgm:t>
        <a:bodyPr/>
        <a:lstStyle/>
        <a:p>
          <a:endParaRPr lang="en-IN"/>
        </a:p>
      </dgm:t>
    </dgm:pt>
    <dgm:pt modelId="{44D2F463-DB38-4F3D-9EAE-2946C861C614}" type="pres">
      <dgm:prSet presAssocID="{7B05A6B9-90F9-4D19-86BA-0712BE1DEDC4}" presName="root2" presStyleCnt="0"/>
      <dgm:spPr/>
    </dgm:pt>
    <dgm:pt modelId="{2F44A1DA-FAFF-48DB-8EB8-9ADE07D21AA3}" type="pres">
      <dgm:prSet presAssocID="{7B05A6B9-90F9-4D19-86BA-0712BE1DEDC4}" presName="LevelTwoTextNode" presStyleLbl="node3" presStyleIdx="1" presStyleCnt="6" custScaleX="94281" custScaleY="108622" custLinFactNeighborX="-13501" custLinFactNeighborY="-642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DB6DC30-BBC3-448A-88A0-39603193C818}" type="pres">
      <dgm:prSet presAssocID="{7B05A6B9-90F9-4D19-86BA-0712BE1DEDC4}" presName="level3hierChild" presStyleCnt="0"/>
      <dgm:spPr/>
    </dgm:pt>
    <dgm:pt modelId="{38E66CA3-5095-4D9B-A07E-CAF4541C46CB}" type="pres">
      <dgm:prSet presAssocID="{965C310F-E627-4181-BBD8-B9C8E7DA45DE}" presName="conn2-1" presStyleLbl="parChTrans1D4" presStyleIdx="1" presStyleCnt="6"/>
      <dgm:spPr/>
      <dgm:t>
        <a:bodyPr/>
        <a:lstStyle/>
        <a:p>
          <a:endParaRPr lang="en-IN"/>
        </a:p>
      </dgm:t>
    </dgm:pt>
    <dgm:pt modelId="{C8741E28-12F4-4507-BF73-4FA908B9E8EB}" type="pres">
      <dgm:prSet presAssocID="{965C310F-E627-4181-BBD8-B9C8E7DA45DE}" presName="connTx" presStyleLbl="parChTrans1D4" presStyleIdx="1" presStyleCnt="6"/>
      <dgm:spPr/>
      <dgm:t>
        <a:bodyPr/>
        <a:lstStyle/>
        <a:p>
          <a:endParaRPr lang="en-IN"/>
        </a:p>
      </dgm:t>
    </dgm:pt>
    <dgm:pt modelId="{EA335649-9B17-465D-8E74-A6D7FD9F9168}" type="pres">
      <dgm:prSet presAssocID="{ECAEEB5B-5688-4E26-9AF3-9D58607F0CB7}" presName="root2" presStyleCnt="0"/>
      <dgm:spPr/>
    </dgm:pt>
    <dgm:pt modelId="{EB1C3937-DE78-44D5-B5D0-6A3C1D5447D9}" type="pres">
      <dgm:prSet presAssocID="{ECAEEB5B-5688-4E26-9AF3-9D58607F0CB7}" presName="LevelTwoTextNode" presStyleLbl="node4" presStyleIdx="1" presStyleCnt="6" custScaleX="206838" custScaleY="153731" custLinFactNeighborY="-6186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9EE38913-7F92-4812-B5B7-D69C4795FC75}" type="pres">
      <dgm:prSet presAssocID="{ECAEEB5B-5688-4E26-9AF3-9D58607F0CB7}" presName="level3hierChild" presStyleCnt="0"/>
      <dgm:spPr/>
    </dgm:pt>
    <dgm:pt modelId="{6B134E14-D902-43F5-ACD6-4B50EBFD8D64}" type="pres">
      <dgm:prSet presAssocID="{99C18F7E-965D-4281-968E-25E266716E3F}" presName="conn2-1" presStyleLbl="parChTrans1D3" presStyleIdx="2" presStyleCnt="6"/>
      <dgm:spPr/>
      <dgm:t>
        <a:bodyPr/>
        <a:lstStyle/>
        <a:p>
          <a:endParaRPr lang="en-IN"/>
        </a:p>
      </dgm:t>
    </dgm:pt>
    <dgm:pt modelId="{2FF6A329-EB07-496A-9462-BA2541F477AC}" type="pres">
      <dgm:prSet presAssocID="{99C18F7E-965D-4281-968E-25E266716E3F}" presName="connTx" presStyleLbl="parChTrans1D3" presStyleIdx="2" presStyleCnt="6"/>
      <dgm:spPr/>
      <dgm:t>
        <a:bodyPr/>
        <a:lstStyle/>
        <a:p>
          <a:endParaRPr lang="en-IN"/>
        </a:p>
      </dgm:t>
    </dgm:pt>
    <dgm:pt modelId="{29C94E66-29C1-4407-AB44-0B4FE487B23D}" type="pres">
      <dgm:prSet presAssocID="{31B8E1B5-41F3-4E38-AAEB-1F7E4BC2BD15}" presName="root2" presStyleCnt="0"/>
      <dgm:spPr/>
    </dgm:pt>
    <dgm:pt modelId="{EFC73635-ABCC-455C-96D9-660C0A868CB6}" type="pres">
      <dgm:prSet presAssocID="{31B8E1B5-41F3-4E38-AAEB-1F7E4BC2BD15}" presName="LevelTwoTextNode" presStyleLbl="node3" presStyleIdx="2" presStyleCnt="6" custScaleX="94281" custScaleY="108622" custLinFactNeighborX="-14012" custLinFactNeighborY="-43150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E5383798-9CE0-4EE9-82C4-AC9EFE9EE01E}" type="pres">
      <dgm:prSet presAssocID="{31B8E1B5-41F3-4E38-AAEB-1F7E4BC2BD15}" presName="level3hierChild" presStyleCnt="0"/>
      <dgm:spPr/>
    </dgm:pt>
    <dgm:pt modelId="{FBADC79E-392C-409D-A3DF-D24CC67BF306}" type="pres">
      <dgm:prSet presAssocID="{A4EDFF01-CACF-4F59-830F-418501C8186B}" presName="conn2-1" presStyleLbl="parChTrans1D4" presStyleIdx="2" presStyleCnt="6"/>
      <dgm:spPr/>
      <dgm:t>
        <a:bodyPr/>
        <a:lstStyle/>
        <a:p>
          <a:endParaRPr lang="en-IN"/>
        </a:p>
      </dgm:t>
    </dgm:pt>
    <dgm:pt modelId="{45D0DAF8-9497-4C8E-990F-ADED95039868}" type="pres">
      <dgm:prSet presAssocID="{A4EDFF01-CACF-4F59-830F-418501C8186B}" presName="connTx" presStyleLbl="parChTrans1D4" presStyleIdx="2" presStyleCnt="6"/>
      <dgm:spPr/>
      <dgm:t>
        <a:bodyPr/>
        <a:lstStyle/>
        <a:p>
          <a:endParaRPr lang="en-IN"/>
        </a:p>
      </dgm:t>
    </dgm:pt>
    <dgm:pt modelId="{E3DE139D-549E-4C6F-B360-FBFD70FBBDB6}" type="pres">
      <dgm:prSet presAssocID="{F58C38B5-ED2F-4DE0-AABC-F7FF9FC36560}" presName="root2" presStyleCnt="0"/>
      <dgm:spPr/>
    </dgm:pt>
    <dgm:pt modelId="{41D0F2FE-7898-4398-B6EB-E69FDB00D61C}" type="pres">
      <dgm:prSet presAssocID="{F58C38B5-ED2F-4DE0-AABC-F7FF9FC36560}" presName="LevelTwoTextNode" presStyleLbl="node4" presStyleIdx="2" presStyleCnt="6" custScaleX="206838" custScaleY="153579" custLinFactNeighborY="-10657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EF31973-5AD3-4200-B079-4A2F2AE01AB9}" type="pres">
      <dgm:prSet presAssocID="{F58C38B5-ED2F-4DE0-AABC-F7FF9FC36560}" presName="level3hierChild" presStyleCnt="0"/>
      <dgm:spPr/>
    </dgm:pt>
    <dgm:pt modelId="{33D34223-B20D-40D4-A7FE-1D6F4DC79975}" type="pres">
      <dgm:prSet presAssocID="{1CD79527-74D3-4BA1-8C60-EC9B05B5766C}" presName="conn2-1" presStyleLbl="parChTrans1D2" presStyleIdx="1" presStyleCnt="2"/>
      <dgm:spPr/>
      <dgm:t>
        <a:bodyPr/>
        <a:lstStyle/>
        <a:p>
          <a:endParaRPr lang="en-IN"/>
        </a:p>
      </dgm:t>
    </dgm:pt>
    <dgm:pt modelId="{474C0382-D533-492B-A0EB-4413D414A0AA}" type="pres">
      <dgm:prSet presAssocID="{1CD79527-74D3-4BA1-8C60-EC9B05B5766C}" presName="connTx" presStyleLbl="parChTrans1D2" presStyleIdx="1" presStyleCnt="2"/>
      <dgm:spPr/>
      <dgm:t>
        <a:bodyPr/>
        <a:lstStyle/>
        <a:p>
          <a:endParaRPr lang="en-IN"/>
        </a:p>
      </dgm:t>
    </dgm:pt>
    <dgm:pt modelId="{BD1B5BEC-C275-47C2-AE06-91E7C621DE04}" type="pres">
      <dgm:prSet presAssocID="{51AA6E46-8401-4A89-9044-0C6ACC1B3D76}" presName="root2" presStyleCnt="0"/>
      <dgm:spPr/>
    </dgm:pt>
    <dgm:pt modelId="{1BC9E25D-9005-4C61-BBBF-8F5002F9B9EE}" type="pres">
      <dgm:prSet presAssocID="{51AA6E46-8401-4A89-9044-0C6ACC1B3D76}" presName="LevelTwoTextNode" presStyleLbl="node2" presStyleIdx="1" presStyleCnt="2" custScaleX="119485" custScaleY="153427" custLinFactNeighborX="-14468" custLinFactNeighborY="1803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34FF95B4-9B8F-476A-BE05-CF61AA21C080}" type="pres">
      <dgm:prSet presAssocID="{51AA6E46-8401-4A89-9044-0C6ACC1B3D76}" presName="level3hierChild" presStyleCnt="0"/>
      <dgm:spPr/>
    </dgm:pt>
    <dgm:pt modelId="{BC5F006C-3F2D-4A5F-96D4-266A9A795085}" type="pres">
      <dgm:prSet presAssocID="{A4CBC4C4-E3AB-4C9B-99A0-2271E69094E4}" presName="conn2-1" presStyleLbl="parChTrans1D3" presStyleIdx="3" presStyleCnt="6"/>
      <dgm:spPr/>
      <dgm:t>
        <a:bodyPr/>
        <a:lstStyle/>
        <a:p>
          <a:endParaRPr lang="en-IN"/>
        </a:p>
      </dgm:t>
    </dgm:pt>
    <dgm:pt modelId="{0AEB598E-E116-4C81-A849-594E8C61F1F8}" type="pres">
      <dgm:prSet presAssocID="{A4CBC4C4-E3AB-4C9B-99A0-2271E69094E4}" presName="connTx" presStyleLbl="parChTrans1D3" presStyleIdx="3" presStyleCnt="6"/>
      <dgm:spPr/>
      <dgm:t>
        <a:bodyPr/>
        <a:lstStyle/>
        <a:p>
          <a:endParaRPr lang="en-IN"/>
        </a:p>
      </dgm:t>
    </dgm:pt>
    <dgm:pt modelId="{D771366A-39E8-4B51-877B-BF6AE6868B8B}" type="pres">
      <dgm:prSet presAssocID="{3A0948EE-3AD4-43A3-8DDE-144069C508AF}" presName="root2" presStyleCnt="0"/>
      <dgm:spPr/>
    </dgm:pt>
    <dgm:pt modelId="{C5A24F19-B72A-4173-8678-6E3C0BF565FF}" type="pres">
      <dgm:prSet presAssocID="{3A0948EE-3AD4-43A3-8DDE-144069C508AF}" presName="LevelTwoTextNode" presStyleLbl="node3" presStyleIdx="3" presStyleCnt="6" custScaleX="94281" custScaleY="108729" custLinFactNeighborX="-14012" custLinFactNeighborY="-13871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52E04C63-14AD-41AA-B730-CEB2811CDFF0}" type="pres">
      <dgm:prSet presAssocID="{3A0948EE-3AD4-43A3-8DDE-144069C508AF}" presName="level3hierChild" presStyleCnt="0"/>
      <dgm:spPr/>
    </dgm:pt>
    <dgm:pt modelId="{99A197D7-5E27-43C5-A16F-B386FACCA7AB}" type="pres">
      <dgm:prSet presAssocID="{0D30027B-B98B-4ED7-8AAA-802039C15CCA}" presName="conn2-1" presStyleLbl="parChTrans1D4" presStyleIdx="3" presStyleCnt="6"/>
      <dgm:spPr/>
      <dgm:t>
        <a:bodyPr/>
        <a:lstStyle/>
        <a:p>
          <a:endParaRPr lang="en-IN"/>
        </a:p>
      </dgm:t>
    </dgm:pt>
    <dgm:pt modelId="{CE8731CA-E135-42CC-9DC2-2252706E1885}" type="pres">
      <dgm:prSet presAssocID="{0D30027B-B98B-4ED7-8AAA-802039C15CCA}" presName="connTx" presStyleLbl="parChTrans1D4" presStyleIdx="3" presStyleCnt="6"/>
      <dgm:spPr/>
      <dgm:t>
        <a:bodyPr/>
        <a:lstStyle/>
        <a:p>
          <a:endParaRPr lang="en-IN"/>
        </a:p>
      </dgm:t>
    </dgm:pt>
    <dgm:pt modelId="{C0EA6480-64C7-495D-A6D4-4CC1F47D36C1}" type="pres">
      <dgm:prSet presAssocID="{7D25295F-F850-475D-9D7E-B3CAC1747F41}" presName="root2" presStyleCnt="0"/>
      <dgm:spPr/>
    </dgm:pt>
    <dgm:pt modelId="{A85D5626-D929-48D1-AC65-C3128698DF88}" type="pres">
      <dgm:prSet presAssocID="{7D25295F-F850-475D-9D7E-B3CAC1747F41}" presName="LevelTwoTextNode" presStyleLbl="node4" presStyleIdx="3" presStyleCnt="6" custScaleX="20683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496CBB77-5474-4A92-A881-B8BAEA45907E}" type="pres">
      <dgm:prSet presAssocID="{7D25295F-F850-475D-9D7E-B3CAC1747F41}" presName="level3hierChild" presStyleCnt="0"/>
      <dgm:spPr/>
    </dgm:pt>
    <dgm:pt modelId="{F41F7E29-EB40-41EA-B9FD-DA6B51DDD983}" type="pres">
      <dgm:prSet presAssocID="{2C178B80-18C3-468A-9771-877204DA73FE}" presName="conn2-1" presStyleLbl="parChTrans1D3" presStyleIdx="4" presStyleCnt="6"/>
      <dgm:spPr/>
      <dgm:t>
        <a:bodyPr/>
        <a:lstStyle/>
        <a:p>
          <a:endParaRPr lang="en-IN"/>
        </a:p>
      </dgm:t>
    </dgm:pt>
    <dgm:pt modelId="{9097773E-8B71-4BCE-8BA0-E69A3920466C}" type="pres">
      <dgm:prSet presAssocID="{2C178B80-18C3-468A-9771-877204DA73FE}" presName="connTx" presStyleLbl="parChTrans1D3" presStyleIdx="4" presStyleCnt="6"/>
      <dgm:spPr/>
      <dgm:t>
        <a:bodyPr/>
        <a:lstStyle/>
        <a:p>
          <a:endParaRPr lang="en-IN"/>
        </a:p>
      </dgm:t>
    </dgm:pt>
    <dgm:pt modelId="{A339F5C9-5C3F-4E99-BFEF-98745E0D6F90}" type="pres">
      <dgm:prSet presAssocID="{AB04F176-C947-4526-82DF-E36A37815C7B}" presName="root2" presStyleCnt="0"/>
      <dgm:spPr/>
    </dgm:pt>
    <dgm:pt modelId="{5561688B-E3BF-4DF3-9BEF-A3083C059B44}" type="pres">
      <dgm:prSet presAssocID="{AB04F176-C947-4526-82DF-E36A37815C7B}" presName="LevelTwoTextNode" presStyleLbl="node3" presStyleIdx="4" presStyleCnt="6" custScaleX="94281" custScaleY="108729" custLinFactNeighborX="-14012" custLinFactNeighborY="-5559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E408A94-B8BD-4A67-9D5E-7C1C4CCA8D26}" type="pres">
      <dgm:prSet presAssocID="{AB04F176-C947-4526-82DF-E36A37815C7B}" presName="level3hierChild" presStyleCnt="0"/>
      <dgm:spPr/>
    </dgm:pt>
    <dgm:pt modelId="{E5050D0F-AE29-4DA5-8D5F-9D3370AA1C36}" type="pres">
      <dgm:prSet presAssocID="{4ED8DF3E-4920-4DB4-8F9B-C9379815F9C6}" presName="conn2-1" presStyleLbl="parChTrans1D4" presStyleIdx="4" presStyleCnt="6"/>
      <dgm:spPr/>
      <dgm:t>
        <a:bodyPr/>
        <a:lstStyle/>
        <a:p>
          <a:endParaRPr lang="en-IN"/>
        </a:p>
      </dgm:t>
    </dgm:pt>
    <dgm:pt modelId="{4545D9F5-8DD6-439D-9FE9-818E444C6A22}" type="pres">
      <dgm:prSet presAssocID="{4ED8DF3E-4920-4DB4-8F9B-C9379815F9C6}" presName="connTx" presStyleLbl="parChTrans1D4" presStyleIdx="4" presStyleCnt="6"/>
      <dgm:spPr/>
      <dgm:t>
        <a:bodyPr/>
        <a:lstStyle/>
        <a:p>
          <a:endParaRPr lang="en-IN"/>
        </a:p>
      </dgm:t>
    </dgm:pt>
    <dgm:pt modelId="{7C4EDA2F-57FD-4672-A782-F2C5C4638F7B}" type="pres">
      <dgm:prSet presAssocID="{0566CC5C-29F6-487C-9DF6-95279ECDB09C}" presName="root2" presStyleCnt="0"/>
      <dgm:spPr/>
    </dgm:pt>
    <dgm:pt modelId="{4FCAF1A5-9926-4B34-B05A-DD8EBD4939B5}" type="pres">
      <dgm:prSet presAssocID="{0566CC5C-29F6-487C-9DF6-95279ECDB09C}" presName="LevelTwoTextNode" presStyleLbl="node4" presStyleIdx="4" presStyleCnt="6" custScaleX="206838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CC2485F4-AEC2-497F-8887-8B564955F8A8}" type="pres">
      <dgm:prSet presAssocID="{0566CC5C-29F6-487C-9DF6-95279ECDB09C}" presName="level3hierChild" presStyleCnt="0"/>
      <dgm:spPr/>
    </dgm:pt>
    <dgm:pt modelId="{D0709981-77CE-42C4-B3E1-4698129E0E5D}" type="pres">
      <dgm:prSet presAssocID="{B31B1936-2FD5-4032-9ED2-0F00A1DA8F6B}" presName="conn2-1" presStyleLbl="parChTrans1D3" presStyleIdx="5" presStyleCnt="6"/>
      <dgm:spPr/>
      <dgm:t>
        <a:bodyPr/>
        <a:lstStyle/>
        <a:p>
          <a:endParaRPr lang="en-IN"/>
        </a:p>
      </dgm:t>
    </dgm:pt>
    <dgm:pt modelId="{A70FA8A8-3E9A-4D51-8705-597FA3802BF4}" type="pres">
      <dgm:prSet presAssocID="{B31B1936-2FD5-4032-9ED2-0F00A1DA8F6B}" presName="connTx" presStyleLbl="parChTrans1D3" presStyleIdx="5" presStyleCnt="6"/>
      <dgm:spPr/>
      <dgm:t>
        <a:bodyPr/>
        <a:lstStyle/>
        <a:p>
          <a:endParaRPr lang="en-IN"/>
        </a:p>
      </dgm:t>
    </dgm:pt>
    <dgm:pt modelId="{13D37680-FFD1-4460-8FD4-C22BDF9BDEBF}" type="pres">
      <dgm:prSet presAssocID="{50D62D6F-DF92-4AE4-91E4-6E9E49BF112C}" presName="root2" presStyleCnt="0"/>
      <dgm:spPr/>
    </dgm:pt>
    <dgm:pt modelId="{9EE725CD-1106-43C7-9CFF-3426272D9908}" type="pres">
      <dgm:prSet presAssocID="{50D62D6F-DF92-4AE4-91E4-6E9E49BF112C}" presName="LevelTwoTextNode" presStyleLbl="node3" presStyleIdx="5" presStyleCnt="6" custScaleX="93327" custScaleY="114770" custLinFactNeighborX="-12110" custLinFactNeighborY="12375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727C6C59-9F88-449B-BFCC-6CC27B0EC3A4}" type="pres">
      <dgm:prSet presAssocID="{50D62D6F-DF92-4AE4-91E4-6E9E49BF112C}" presName="level3hierChild" presStyleCnt="0"/>
      <dgm:spPr/>
    </dgm:pt>
    <dgm:pt modelId="{118F2DC3-18FF-4992-BE9B-21864CD2C50D}" type="pres">
      <dgm:prSet presAssocID="{54FD9198-475C-427C-9986-BFD7F212FAD8}" presName="conn2-1" presStyleLbl="parChTrans1D4" presStyleIdx="5" presStyleCnt="6"/>
      <dgm:spPr/>
      <dgm:t>
        <a:bodyPr/>
        <a:lstStyle/>
        <a:p>
          <a:endParaRPr lang="en-IN"/>
        </a:p>
      </dgm:t>
    </dgm:pt>
    <dgm:pt modelId="{9D91A68E-75E9-491E-B024-EB3B8B06E1F2}" type="pres">
      <dgm:prSet presAssocID="{54FD9198-475C-427C-9986-BFD7F212FAD8}" presName="connTx" presStyleLbl="parChTrans1D4" presStyleIdx="5" presStyleCnt="6"/>
      <dgm:spPr/>
      <dgm:t>
        <a:bodyPr/>
        <a:lstStyle/>
        <a:p>
          <a:endParaRPr lang="en-IN"/>
        </a:p>
      </dgm:t>
    </dgm:pt>
    <dgm:pt modelId="{D964229F-084E-477E-82A5-8C7CEF8DE691}" type="pres">
      <dgm:prSet presAssocID="{3D844245-315B-4CD9-B19C-A84DE079DCED}" presName="root2" presStyleCnt="0"/>
      <dgm:spPr/>
    </dgm:pt>
    <dgm:pt modelId="{E94D07CB-E8C2-4FC0-827E-D821BB56F667}" type="pres">
      <dgm:prSet presAssocID="{3D844245-315B-4CD9-B19C-A84DE079DCED}" presName="LevelTwoTextNode" presStyleLbl="node4" presStyleIdx="5" presStyleCnt="6" custScaleX="206838" custLinFactNeighborY="19873">
        <dgm:presLayoutVars>
          <dgm:chPref val="3"/>
        </dgm:presLayoutVars>
      </dgm:prSet>
      <dgm:spPr/>
      <dgm:t>
        <a:bodyPr/>
        <a:lstStyle/>
        <a:p>
          <a:endParaRPr lang="en-IN"/>
        </a:p>
      </dgm:t>
    </dgm:pt>
    <dgm:pt modelId="{A3AA1E98-FBE5-4648-B4EA-98820C9EA20C}" type="pres">
      <dgm:prSet presAssocID="{3D844245-315B-4CD9-B19C-A84DE079DCED}" presName="level3hierChild" presStyleCnt="0"/>
      <dgm:spPr/>
    </dgm:pt>
  </dgm:ptLst>
  <dgm:cxnLst>
    <dgm:cxn modelId="{E48E6A9B-E2E8-4117-8360-2E12B59709E4}" type="presOf" srcId="{B31B1936-2FD5-4032-9ED2-0F00A1DA8F6B}" destId="{A70FA8A8-3E9A-4D51-8705-597FA3802BF4}" srcOrd="1" destOrd="0" presId="urn:microsoft.com/office/officeart/2005/8/layout/hierarchy2"/>
    <dgm:cxn modelId="{C9EBA60D-BBC6-4E53-8C16-C18606C316D5}" srcId="{50D62D6F-DF92-4AE4-91E4-6E9E49BF112C}" destId="{3D844245-315B-4CD9-B19C-A84DE079DCED}" srcOrd="0" destOrd="0" parTransId="{54FD9198-475C-427C-9986-BFD7F212FAD8}" sibTransId="{D8A5CADE-F85A-419E-B398-CF6423D53851}"/>
    <dgm:cxn modelId="{78C97676-7044-4CA9-BF37-05A61C7FC20D}" type="presOf" srcId="{009DC021-88B2-4E34-A312-70522F4B498F}" destId="{58371852-201A-4F76-AB84-9A7028C17877}" srcOrd="0" destOrd="0" presId="urn:microsoft.com/office/officeart/2005/8/layout/hierarchy2"/>
    <dgm:cxn modelId="{86DCBE63-0542-475D-A375-8405FB79641C}" type="presOf" srcId="{4CB602A4-BE92-4522-B701-BCFFA87D35D8}" destId="{B06FA5E3-A1D2-4B39-A1C6-0367D4EAF100}" srcOrd="1" destOrd="0" presId="urn:microsoft.com/office/officeart/2005/8/layout/hierarchy2"/>
    <dgm:cxn modelId="{DE2FCB77-B695-47C2-845B-346488A97A3B}" type="presOf" srcId="{B93D6C9E-0A57-47A7-A6E7-DBB5EFE27C06}" destId="{8F1BC4D8-7C44-49DB-8D0C-6730512E87F0}" srcOrd="0" destOrd="0" presId="urn:microsoft.com/office/officeart/2005/8/layout/hierarchy2"/>
    <dgm:cxn modelId="{0A3F556B-AFA8-4151-B13B-94A6190D8EE1}" type="presOf" srcId="{A4CBC4C4-E3AB-4C9B-99A0-2271E69094E4}" destId="{0AEB598E-E116-4C81-A849-594E8C61F1F8}" srcOrd="1" destOrd="0" presId="urn:microsoft.com/office/officeart/2005/8/layout/hierarchy2"/>
    <dgm:cxn modelId="{F38E6174-491B-480D-A92B-A17C8EF839E0}" type="presOf" srcId="{ECAEEB5B-5688-4E26-9AF3-9D58607F0CB7}" destId="{EB1C3937-DE78-44D5-B5D0-6A3C1D5447D9}" srcOrd="0" destOrd="0" presId="urn:microsoft.com/office/officeart/2005/8/layout/hierarchy2"/>
    <dgm:cxn modelId="{41837CFF-7EB4-4043-87C5-857020D40B88}" srcId="{51AA6E46-8401-4A89-9044-0C6ACC1B3D76}" destId="{3A0948EE-3AD4-43A3-8DDE-144069C508AF}" srcOrd="0" destOrd="0" parTransId="{A4CBC4C4-E3AB-4C9B-99A0-2271E69094E4}" sibTransId="{483A6BFD-CE2A-4770-B23C-43777EEC3A59}"/>
    <dgm:cxn modelId="{1FF14665-7185-4CA2-B7B5-BAABC2AEB775}" srcId="{24036D0B-64B4-4CC9-A6CA-165BBE24DD81}" destId="{CA472723-ED3B-473C-AE9C-8897C7A30EFC}" srcOrd="0" destOrd="0" parTransId="{0C25C9CC-6749-420E-B49F-3555B1CDC55E}" sibTransId="{9222E00D-365D-4EAB-A02C-5E96199E1D86}"/>
    <dgm:cxn modelId="{44BFE07B-9ADA-44AC-A999-5B86E855D2CB}" type="presOf" srcId="{4ED8DF3E-4920-4DB4-8F9B-C9379815F9C6}" destId="{E5050D0F-AE29-4DA5-8D5F-9D3370AA1C36}" srcOrd="0" destOrd="0" presId="urn:microsoft.com/office/officeart/2005/8/layout/hierarchy2"/>
    <dgm:cxn modelId="{4E648ADE-B734-4938-8801-532C58118585}" srcId="{AB04F176-C947-4526-82DF-E36A37815C7B}" destId="{0566CC5C-29F6-487C-9DF6-95279ECDB09C}" srcOrd="0" destOrd="0" parTransId="{4ED8DF3E-4920-4DB4-8F9B-C9379815F9C6}" sibTransId="{7977BF48-A00B-4A48-AFD7-5359C3E8ABEB}"/>
    <dgm:cxn modelId="{CB83DF7F-80B3-4D5F-91A0-0BF475280B47}" type="presOf" srcId="{3D844245-315B-4CD9-B19C-A84DE079DCED}" destId="{E94D07CB-E8C2-4FC0-827E-D821BB56F667}" srcOrd="0" destOrd="0" presId="urn:microsoft.com/office/officeart/2005/8/layout/hierarchy2"/>
    <dgm:cxn modelId="{42A7AD81-5705-4D39-9DB9-71D57F03E62A}" type="presOf" srcId="{965C310F-E627-4181-BBD8-B9C8E7DA45DE}" destId="{38E66CA3-5095-4D9B-A07E-CAF4541C46CB}" srcOrd="0" destOrd="0" presId="urn:microsoft.com/office/officeart/2005/8/layout/hierarchy2"/>
    <dgm:cxn modelId="{4A022E77-E4DF-4CD5-860F-F731CD39A504}" type="presOf" srcId="{0C25C9CC-6749-420E-B49F-3555B1CDC55E}" destId="{28A22C8F-0501-4235-8F73-796DEF1CEADA}" srcOrd="1" destOrd="0" presId="urn:microsoft.com/office/officeart/2005/8/layout/hierarchy2"/>
    <dgm:cxn modelId="{462C54D3-EB97-4EA6-802A-23AEAAD14B17}" type="presOf" srcId="{0D30027B-B98B-4ED7-8AAA-802039C15CCA}" destId="{99A197D7-5E27-43C5-A16F-B386FACCA7AB}" srcOrd="0" destOrd="0" presId="urn:microsoft.com/office/officeart/2005/8/layout/hierarchy2"/>
    <dgm:cxn modelId="{DDDA52CA-E3CD-4796-8813-1A2E777AA9DD}" type="presOf" srcId="{54FD9198-475C-427C-9986-BFD7F212FAD8}" destId="{118F2DC3-18FF-4992-BE9B-21864CD2C50D}" srcOrd="0" destOrd="0" presId="urn:microsoft.com/office/officeart/2005/8/layout/hierarchy2"/>
    <dgm:cxn modelId="{94D820E6-554F-4ECC-BCF0-226140E491B6}" type="presOf" srcId="{1CD79527-74D3-4BA1-8C60-EC9B05B5766C}" destId="{474C0382-D533-492B-A0EB-4413D414A0AA}" srcOrd="1" destOrd="0" presId="urn:microsoft.com/office/officeart/2005/8/layout/hierarchy2"/>
    <dgm:cxn modelId="{B50797B1-7342-4AEB-83BA-F08D8432A3FC}" type="presOf" srcId="{4C04AC89-FA07-4CED-A3C0-9A2A68375143}" destId="{2DC9C99D-A50C-40EE-B27D-6F356FCDE21A}" srcOrd="0" destOrd="0" presId="urn:microsoft.com/office/officeart/2005/8/layout/hierarchy2"/>
    <dgm:cxn modelId="{2DCB7E30-D12C-4F55-9537-731D537F70DF}" type="presOf" srcId="{7D25295F-F850-475D-9D7E-B3CAC1747F41}" destId="{A85D5626-D929-48D1-AC65-C3128698DF88}" srcOrd="0" destOrd="0" presId="urn:microsoft.com/office/officeart/2005/8/layout/hierarchy2"/>
    <dgm:cxn modelId="{02586AB4-2F92-4BD5-95F4-23909F9DA608}" type="presOf" srcId="{4BD43DB6-8C9A-4374-9901-9C37F138C4FA}" destId="{A7EEDD55-3DC7-4EDF-B9B9-C6ECB5F67BC8}" srcOrd="0" destOrd="0" presId="urn:microsoft.com/office/officeart/2005/8/layout/hierarchy2"/>
    <dgm:cxn modelId="{E0AA6F66-1247-46CA-9F9D-2ACFF52D6BEB}" type="presOf" srcId="{965C310F-E627-4181-BBD8-B9C8E7DA45DE}" destId="{C8741E28-12F4-4507-BF73-4FA908B9E8EB}" srcOrd="1" destOrd="0" presId="urn:microsoft.com/office/officeart/2005/8/layout/hierarchy2"/>
    <dgm:cxn modelId="{5318271D-475B-4FF7-9465-C1D3E909D44B}" type="presOf" srcId="{31B8E1B5-41F3-4E38-AAEB-1F7E4BC2BD15}" destId="{EFC73635-ABCC-455C-96D9-660C0A868CB6}" srcOrd="0" destOrd="0" presId="urn:microsoft.com/office/officeart/2005/8/layout/hierarchy2"/>
    <dgm:cxn modelId="{C631FD43-C283-4D4C-86A5-ABDC1714A668}" srcId="{31B8E1B5-41F3-4E38-AAEB-1F7E4BC2BD15}" destId="{F58C38B5-ED2F-4DE0-AABC-F7FF9FC36560}" srcOrd="0" destOrd="0" parTransId="{A4EDFF01-CACF-4F59-830F-418501C8186B}" sibTransId="{1DD561FE-FA92-49B5-ADEC-F405B1B0DFAB}"/>
    <dgm:cxn modelId="{AE5BF3F0-5D32-486C-8936-841189F3F3D9}" srcId="{24036D0B-64B4-4CC9-A6CA-165BBE24DD81}" destId="{51AA6E46-8401-4A89-9044-0C6ACC1B3D76}" srcOrd="1" destOrd="0" parTransId="{1CD79527-74D3-4BA1-8C60-EC9B05B5766C}" sibTransId="{D73CC3B3-1BFB-49F2-B1F1-C325269E5E46}"/>
    <dgm:cxn modelId="{A7C30DD0-DCB4-4792-BB86-990204A7666C}" srcId="{51AA6E46-8401-4A89-9044-0C6ACC1B3D76}" destId="{AB04F176-C947-4526-82DF-E36A37815C7B}" srcOrd="1" destOrd="0" parTransId="{2C178B80-18C3-468A-9771-877204DA73FE}" sibTransId="{F46BF309-F437-421E-BB2B-415A02EB2D4B}"/>
    <dgm:cxn modelId="{9A91C9CC-46D8-4779-91CF-82ACBED201BE}" type="presOf" srcId="{3A0948EE-3AD4-43A3-8DDE-144069C508AF}" destId="{C5A24F19-B72A-4173-8678-6E3C0BF565FF}" srcOrd="0" destOrd="0" presId="urn:microsoft.com/office/officeart/2005/8/layout/hierarchy2"/>
    <dgm:cxn modelId="{1A293E30-7966-44CB-A6AD-09772AD7DD4F}" srcId="{CA472723-ED3B-473C-AE9C-8897C7A30EFC}" destId="{31B8E1B5-41F3-4E38-AAEB-1F7E4BC2BD15}" srcOrd="2" destOrd="0" parTransId="{99C18F7E-965D-4281-968E-25E266716E3F}" sibTransId="{BACC6A65-7996-4D7A-AA8E-9CE4A25C7BB0}"/>
    <dgm:cxn modelId="{A0D1AD16-E21D-4380-8058-B30A14B2862C}" srcId="{ED7C011F-FCE0-4319-9B0C-68F7F04C1F29}" destId="{24036D0B-64B4-4CC9-A6CA-165BBE24DD81}" srcOrd="0" destOrd="0" parTransId="{BE96A5DA-57BF-490B-BB9B-67AD76F30A6F}" sibTransId="{F3953A54-9D66-4710-9021-6C3A8B50E287}"/>
    <dgm:cxn modelId="{FDC2A278-643E-4A26-AA79-59F65B57404A}" srcId="{3A0948EE-3AD4-43A3-8DDE-144069C508AF}" destId="{7D25295F-F850-475D-9D7E-B3CAC1747F41}" srcOrd="0" destOrd="0" parTransId="{0D30027B-B98B-4ED7-8AAA-802039C15CCA}" sibTransId="{2879DE26-3244-4E87-AB4A-3AD36ED53DDC}"/>
    <dgm:cxn modelId="{7E6D0D5E-C626-492F-9C91-472E15DED4FA}" type="presOf" srcId="{B31B1936-2FD5-4032-9ED2-0F00A1DA8F6B}" destId="{D0709981-77CE-42C4-B3E1-4698129E0E5D}" srcOrd="0" destOrd="0" presId="urn:microsoft.com/office/officeart/2005/8/layout/hierarchy2"/>
    <dgm:cxn modelId="{E5CB038E-6419-4EC9-AA56-CAC8B5B031F2}" srcId="{7B05A6B9-90F9-4D19-86BA-0712BE1DEDC4}" destId="{ECAEEB5B-5688-4E26-9AF3-9D58607F0CB7}" srcOrd="0" destOrd="0" parTransId="{965C310F-E627-4181-BBD8-B9C8E7DA45DE}" sibTransId="{51EDC461-77F2-4B96-982F-BFD110351BA5}"/>
    <dgm:cxn modelId="{FA888ABC-BACA-4985-8E38-0EE63FE18E53}" type="presOf" srcId="{50D62D6F-DF92-4AE4-91E4-6E9E49BF112C}" destId="{9EE725CD-1106-43C7-9CFF-3426272D9908}" srcOrd="0" destOrd="0" presId="urn:microsoft.com/office/officeart/2005/8/layout/hierarchy2"/>
    <dgm:cxn modelId="{107CE468-E181-4F14-9D78-45FBC01840B2}" type="presOf" srcId="{24036D0B-64B4-4CC9-A6CA-165BBE24DD81}" destId="{918DDF74-875C-4915-9EB5-D3617CC4BD2A}" srcOrd="0" destOrd="0" presId="urn:microsoft.com/office/officeart/2005/8/layout/hierarchy2"/>
    <dgm:cxn modelId="{E94013F1-CB48-48F7-8FAF-BBB322E6BBF8}" type="presOf" srcId="{B93D6C9E-0A57-47A7-A6E7-DBB5EFE27C06}" destId="{24D495DA-D90D-4177-B1FC-70D20CD4C986}" srcOrd="1" destOrd="0" presId="urn:microsoft.com/office/officeart/2005/8/layout/hierarchy2"/>
    <dgm:cxn modelId="{AE04DE9E-2625-4E8C-8ACE-88AE49EB5799}" type="presOf" srcId="{4C04AC89-FA07-4CED-A3C0-9A2A68375143}" destId="{DF0FC4A3-FCCE-4BDD-A82C-6E66022FC6C4}" srcOrd="1" destOrd="0" presId="urn:microsoft.com/office/officeart/2005/8/layout/hierarchy2"/>
    <dgm:cxn modelId="{1CA7043B-2BF7-4A49-A497-1772C11095CB}" srcId="{51AA6E46-8401-4A89-9044-0C6ACC1B3D76}" destId="{50D62D6F-DF92-4AE4-91E4-6E9E49BF112C}" srcOrd="2" destOrd="0" parTransId="{B31B1936-2FD5-4032-9ED2-0F00A1DA8F6B}" sibTransId="{E5EBEEC5-3313-4ECA-8F10-DB886172F943}"/>
    <dgm:cxn modelId="{7C20BAB5-CE4C-4039-8F33-2FE745C365CB}" type="presOf" srcId="{0D30027B-B98B-4ED7-8AAA-802039C15CCA}" destId="{CE8731CA-E135-42CC-9DC2-2252706E1885}" srcOrd="1" destOrd="0" presId="urn:microsoft.com/office/officeart/2005/8/layout/hierarchy2"/>
    <dgm:cxn modelId="{298C70D2-CCD6-4C39-B2CB-1827909E6887}" type="presOf" srcId="{A4EDFF01-CACF-4F59-830F-418501C8186B}" destId="{45D0DAF8-9497-4C8E-990F-ADED95039868}" srcOrd="1" destOrd="0" presId="urn:microsoft.com/office/officeart/2005/8/layout/hierarchy2"/>
    <dgm:cxn modelId="{8F25414C-DAB3-4BDD-A95F-AE26C159A67C}" type="presOf" srcId="{2C178B80-18C3-468A-9771-877204DA73FE}" destId="{F41F7E29-EB40-41EA-B9FD-DA6B51DDD983}" srcOrd="0" destOrd="0" presId="urn:microsoft.com/office/officeart/2005/8/layout/hierarchy2"/>
    <dgm:cxn modelId="{72DA827B-A046-4911-BADE-402FAC24698B}" type="presOf" srcId="{0C25C9CC-6749-420E-B49F-3555B1CDC55E}" destId="{74530ED7-62A6-4719-AD7E-10B36304CC36}" srcOrd="0" destOrd="0" presId="urn:microsoft.com/office/officeart/2005/8/layout/hierarchy2"/>
    <dgm:cxn modelId="{3A8AB8E3-46F6-43B3-99F1-52EAEF71C6C4}" srcId="{CA472723-ED3B-473C-AE9C-8897C7A30EFC}" destId="{009DC021-88B2-4E34-A312-70522F4B498F}" srcOrd="0" destOrd="0" parTransId="{B93D6C9E-0A57-47A7-A6E7-DBB5EFE27C06}" sibTransId="{9B738DE5-9589-4E07-9F2F-8777B0B4E1CD}"/>
    <dgm:cxn modelId="{F4F45147-27BF-4C42-903D-EDD69E33998B}" type="presOf" srcId="{A4CBC4C4-E3AB-4C9B-99A0-2271E69094E4}" destId="{BC5F006C-3F2D-4A5F-96D4-266A9A795085}" srcOrd="0" destOrd="0" presId="urn:microsoft.com/office/officeart/2005/8/layout/hierarchy2"/>
    <dgm:cxn modelId="{E6F69211-FC2B-425D-9495-75DFB098877E}" type="presOf" srcId="{CA472723-ED3B-473C-AE9C-8897C7A30EFC}" destId="{8E0F3892-4118-4EBF-8E85-085BC9D5245A}" srcOrd="0" destOrd="0" presId="urn:microsoft.com/office/officeart/2005/8/layout/hierarchy2"/>
    <dgm:cxn modelId="{2262BCF7-07BC-4AFD-9F0B-6C69A1040BB6}" type="presOf" srcId="{99C18F7E-965D-4281-968E-25E266716E3F}" destId="{6B134E14-D902-43F5-ACD6-4B50EBFD8D64}" srcOrd="0" destOrd="0" presId="urn:microsoft.com/office/officeart/2005/8/layout/hierarchy2"/>
    <dgm:cxn modelId="{866703C8-05EE-4CEA-881F-D4046DA7B5AE}" type="presOf" srcId="{4ED8DF3E-4920-4DB4-8F9B-C9379815F9C6}" destId="{4545D9F5-8DD6-439D-9FE9-818E444C6A22}" srcOrd="1" destOrd="0" presId="urn:microsoft.com/office/officeart/2005/8/layout/hierarchy2"/>
    <dgm:cxn modelId="{0B56EFE8-3E80-42E2-80DF-5985C2D7C581}" type="presOf" srcId="{7B05A6B9-90F9-4D19-86BA-0712BE1DEDC4}" destId="{2F44A1DA-FAFF-48DB-8EB8-9ADE07D21AA3}" srcOrd="0" destOrd="0" presId="urn:microsoft.com/office/officeart/2005/8/layout/hierarchy2"/>
    <dgm:cxn modelId="{C1D553CB-4A72-4382-9DAF-214497A75DAA}" srcId="{CA472723-ED3B-473C-AE9C-8897C7A30EFC}" destId="{7B05A6B9-90F9-4D19-86BA-0712BE1DEDC4}" srcOrd="1" destOrd="0" parTransId="{4C04AC89-FA07-4CED-A3C0-9A2A68375143}" sibTransId="{BC53273C-000D-447D-9463-A7071D91F2E5}"/>
    <dgm:cxn modelId="{EB5A6821-6B0F-499C-A7FC-D358050D344F}" type="presOf" srcId="{F58C38B5-ED2F-4DE0-AABC-F7FF9FC36560}" destId="{41D0F2FE-7898-4398-B6EB-E69FDB00D61C}" srcOrd="0" destOrd="0" presId="urn:microsoft.com/office/officeart/2005/8/layout/hierarchy2"/>
    <dgm:cxn modelId="{E6C876A4-6EA2-44FF-AA36-E15751A6E4C7}" srcId="{009DC021-88B2-4E34-A312-70522F4B498F}" destId="{4BD43DB6-8C9A-4374-9901-9C37F138C4FA}" srcOrd="0" destOrd="0" parTransId="{4CB602A4-BE92-4522-B701-BCFFA87D35D8}" sibTransId="{E4046365-DE30-4B1B-B920-EBF57746AFDD}"/>
    <dgm:cxn modelId="{F4654C1B-275A-43CB-A984-0B7007A5E718}" type="presOf" srcId="{AB04F176-C947-4526-82DF-E36A37815C7B}" destId="{5561688B-E3BF-4DF3-9BEF-A3083C059B44}" srcOrd="0" destOrd="0" presId="urn:microsoft.com/office/officeart/2005/8/layout/hierarchy2"/>
    <dgm:cxn modelId="{DBC9AE7B-CC62-45B9-B797-A6BC0267E3F5}" type="presOf" srcId="{0566CC5C-29F6-487C-9DF6-95279ECDB09C}" destId="{4FCAF1A5-9926-4B34-B05A-DD8EBD4939B5}" srcOrd="0" destOrd="0" presId="urn:microsoft.com/office/officeart/2005/8/layout/hierarchy2"/>
    <dgm:cxn modelId="{C5260BD2-E306-45FA-A526-B7B2588964E6}" type="presOf" srcId="{2C178B80-18C3-468A-9771-877204DA73FE}" destId="{9097773E-8B71-4BCE-8BA0-E69A3920466C}" srcOrd="1" destOrd="0" presId="urn:microsoft.com/office/officeart/2005/8/layout/hierarchy2"/>
    <dgm:cxn modelId="{604C1E41-9A2A-442E-A8E4-001C2B8B7070}" type="presOf" srcId="{99C18F7E-965D-4281-968E-25E266716E3F}" destId="{2FF6A329-EB07-496A-9462-BA2541F477AC}" srcOrd="1" destOrd="0" presId="urn:microsoft.com/office/officeart/2005/8/layout/hierarchy2"/>
    <dgm:cxn modelId="{607B65A6-C0C7-430B-94A5-963BFACF5C04}" type="presOf" srcId="{54FD9198-475C-427C-9986-BFD7F212FAD8}" destId="{9D91A68E-75E9-491E-B024-EB3B8B06E1F2}" srcOrd="1" destOrd="0" presId="urn:microsoft.com/office/officeart/2005/8/layout/hierarchy2"/>
    <dgm:cxn modelId="{4AC3110A-B5D8-4109-9EA0-0B27636CE9A2}" type="presOf" srcId="{1CD79527-74D3-4BA1-8C60-EC9B05B5766C}" destId="{33D34223-B20D-40D4-A7FE-1D6F4DC79975}" srcOrd="0" destOrd="0" presId="urn:microsoft.com/office/officeart/2005/8/layout/hierarchy2"/>
    <dgm:cxn modelId="{7665B485-0B71-4610-A039-032F57250811}" type="presOf" srcId="{A4EDFF01-CACF-4F59-830F-418501C8186B}" destId="{FBADC79E-392C-409D-A3DF-D24CC67BF306}" srcOrd="0" destOrd="0" presId="urn:microsoft.com/office/officeart/2005/8/layout/hierarchy2"/>
    <dgm:cxn modelId="{F19BD264-6A10-4DFE-ABAD-6700D6932403}" type="presOf" srcId="{ED7C011F-FCE0-4319-9B0C-68F7F04C1F29}" destId="{02F666EE-EBF9-4226-859D-64F10C9A0994}" srcOrd="0" destOrd="0" presId="urn:microsoft.com/office/officeart/2005/8/layout/hierarchy2"/>
    <dgm:cxn modelId="{9C395821-AE78-48A0-ADAB-4622D734BA43}" type="presOf" srcId="{4CB602A4-BE92-4522-B701-BCFFA87D35D8}" destId="{66DAA588-C080-4EEB-B2E9-6F7C30333C28}" srcOrd="0" destOrd="0" presId="urn:microsoft.com/office/officeart/2005/8/layout/hierarchy2"/>
    <dgm:cxn modelId="{AB056BA0-C834-4996-A5C4-8EFFB7A9F776}" type="presOf" srcId="{51AA6E46-8401-4A89-9044-0C6ACC1B3D76}" destId="{1BC9E25D-9005-4C61-BBBF-8F5002F9B9EE}" srcOrd="0" destOrd="0" presId="urn:microsoft.com/office/officeart/2005/8/layout/hierarchy2"/>
    <dgm:cxn modelId="{F05C789D-8C7F-45BA-B8F5-8C9170F9069A}" type="presParOf" srcId="{02F666EE-EBF9-4226-859D-64F10C9A0994}" destId="{23C1D3A9-B121-4DE9-A25B-99B0613F60F7}" srcOrd="0" destOrd="0" presId="urn:microsoft.com/office/officeart/2005/8/layout/hierarchy2"/>
    <dgm:cxn modelId="{83E144A2-F2E6-44DD-AC44-C9BC02F088A4}" type="presParOf" srcId="{23C1D3A9-B121-4DE9-A25B-99B0613F60F7}" destId="{918DDF74-875C-4915-9EB5-D3617CC4BD2A}" srcOrd="0" destOrd="0" presId="urn:microsoft.com/office/officeart/2005/8/layout/hierarchy2"/>
    <dgm:cxn modelId="{3BEA9777-D532-4941-8016-0B00FDDDD3FF}" type="presParOf" srcId="{23C1D3A9-B121-4DE9-A25B-99B0613F60F7}" destId="{7D30275F-1B6D-45DD-B8CD-F1DC9EB7BA12}" srcOrd="1" destOrd="0" presId="urn:microsoft.com/office/officeart/2005/8/layout/hierarchy2"/>
    <dgm:cxn modelId="{D97FEAD9-338F-45B0-BA1E-1B4DFBF79CDA}" type="presParOf" srcId="{7D30275F-1B6D-45DD-B8CD-F1DC9EB7BA12}" destId="{74530ED7-62A6-4719-AD7E-10B36304CC36}" srcOrd="0" destOrd="0" presId="urn:microsoft.com/office/officeart/2005/8/layout/hierarchy2"/>
    <dgm:cxn modelId="{DFB6B9A5-F6D1-4600-B98C-3C6C4D7D70FB}" type="presParOf" srcId="{74530ED7-62A6-4719-AD7E-10B36304CC36}" destId="{28A22C8F-0501-4235-8F73-796DEF1CEADA}" srcOrd="0" destOrd="0" presId="urn:microsoft.com/office/officeart/2005/8/layout/hierarchy2"/>
    <dgm:cxn modelId="{EFABF58B-8D63-4644-A8B2-36EBFE199A5D}" type="presParOf" srcId="{7D30275F-1B6D-45DD-B8CD-F1DC9EB7BA12}" destId="{25B6CD64-8E72-4CD1-870D-43A5BC4617B3}" srcOrd="1" destOrd="0" presId="urn:microsoft.com/office/officeart/2005/8/layout/hierarchy2"/>
    <dgm:cxn modelId="{0370B277-ABE7-4DF2-9A2A-F66D68349AEF}" type="presParOf" srcId="{25B6CD64-8E72-4CD1-870D-43A5BC4617B3}" destId="{8E0F3892-4118-4EBF-8E85-085BC9D5245A}" srcOrd="0" destOrd="0" presId="urn:microsoft.com/office/officeart/2005/8/layout/hierarchy2"/>
    <dgm:cxn modelId="{85BD8572-4AAA-49AB-A255-6D95891C33A8}" type="presParOf" srcId="{25B6CD64-8E72-4CD1-870D-43A5BC4617B3}" destId="{F82E57BE-899C-4A57-8D7B-E1B107F0C0FA}" srcOrd="1" destOrd="0" presId="urn:microsoft.com/office/officeart/2005/8/layout/hierarchy2"/>
    <dgm:cxn modelId="{6E0967CE-B6E3-435E-A9F3-B79188FA5DAE}" type="presParOf" srcId="{F82E57BE-899C-4A57-8D7B-E1B107F0C0FA}" destId="{8F1BC4D8-7C44-49DB-8D0C-6730512E87F0}" srcOrd="0" destOrd="0" presId="urn:microsoft.com/office/officeart/2005/8/layout/hierarchy2"/>
    <dgm:cxn modelId="{704C3880-9D95-43EF-B001-7D2D944FDC20}" type="presParOf" srcId="{8F1BC4D8-7C44-49DB-8D0C-6730512E87F0}" destId="{24D495DA-D90D-4177-B1FC-70D20CD4C986}" srcOrd="0" destOrd="0" presId="urn:microsoft.com/office/officeart/2005/8/layout/hierarchy2"/>
    <dgm:cxn modelId="{5E80410C-3AC8-425B-AFFC-5D01C2A98098}" type="presParOf" srcId="{F82E57BE-899C-4A57-8D7B-E1B107F0C0FA}" destId="{E2B49455-8B8D-4CE0-AE94-5C284967C14B}" srcOrd="1" destOrd="0" presId="urn:microsoft.com/office/officeart/2005/8/layout/hierarchy2"/>
    <dgm:cxn modelId="{3CB5C0C4-C778-46A3-8FE5-C242BB287FF7}" type="presParOf" srcId="{E2B49455-8B8D-4CE0-AE94-5C284967C14B}" destId="{58371852-201A-4F76-AB84-9A7028C17877}" srcOrd="0" destOrd="0" presId="urn:microsoft.com/office/officeart/2005/8/layout/hierarchy2"/>
    <dgm:cxn modelId="{774750DA-DB20-4ED6-953A-994B0D3E68F5}" type="presParOf" srcId="{E2B49455-8B8D-4CE0-AE94-5C284967C14B}" destId="{CCEC92E5-C88E-4684-9310-7D2FE3FE9149}" srcOrd="1" destOrd="0" presId="urn:microsoft.com/office/officeart/2005/8/layout/hierarchy2"/>
    <dgm:cxn modelId="{CCBAE2AE-571B-40DD-B036-10548AEC3DEE}" type="presParOf" srcId="{CCEC92E5-C88E-4684-9310-7D2FE3FE9149}" destId="{66DAA588-C080-4EEB-B2E9-6F7C30333C28}" srcOrd="0" destOrd="0" presId="urn:microsoft.com/office/officeart/2005/8/layout/hierarchy2"/>
    <dgm:cxn modelId="{3E548DEC-C8D7-49D2-AC2F-A16BB7E92C8F}" type="presParOf" srcId="{66DAA588-C080-4EEB-B2E9-6F7C30333C28}" destId="{B06FA5E3-A1D2-4B39-A1C6-0367D4EAF100}" srcOrd="0" destOrd="0" presId="urn:microsoft.com/office/officeart/2005/8/layout/hierarchy2"/>
    <dgm:cxn modelId="{FEAC98B7-69A6-427B-8741-496981A46444}" type="presParOf" srcId="{CCEC92E5-C88E-4684-9310-7D2FE3FE9149}" destId="{B330B324-E117-4121-8E8F-0650F896D979}" srcOrd="1" destOrd="0" presId="urn:microsoft.com/office/officeart/2005/8/layout/hierarchy2"/>
    <dgm:cxn modelId="{1F1DB651-0959-4349-98FC-91AC98CDF37D}" type="presParOf" srcId="{B330B324-E117-4121-8E8F-0650F896D979}" destId="{A7EEDD55-3DC7-4EDF-B9B9-C6ECB5F67BC8}" srcOrd="0" destOrd="0" presId="urn:microsoft.com/office/officeart/2005/8/layout/hierarchy2"/>
    <dgm:cxn modelId="{C49FBB24-5985-4769-A4D2-53544AAE7BB3}" type="presParOf" srcId="{B330B324-E117-4121-8E8F-0650F896D979}" destId="{BFB2AB06-64DF-47EE-B798-3AA1DE31A59C}" srcOrd="1" destOrd="0" presId="urn:microsoft.com/office/officeart/2005/8/layout/hierarchy2"/>
    <dgm:cxn modelId="{BF31D4C7-0E44-4CD6-82C1-52F1C23D6C4C}" type="presParOf" srcId="{F82E57BE-899C-4A57-8D7B-E1B107F0C0FA}" destId="{2DC9C99D-A50C-40EE-B27D-6F356FCDE21A}" srcOrd="2" destOrd="0" presId="urn:microsoft.com/office/officeart/2005/8/layout/hierarchy2"/>
    <dgm:cxn modelId="{16BC3B6B-70D8-4F0B-B7C0-37477D4199C8}" type="presParOf" srcId="{2DC9C99D-A50C-40EE-B27D-6F356FCDE21A}" destId="{DF0FC4A3-FCCE-4BDD-A82C-6E66022FC6C4}" srcOrd="0" destOrd="0" presId="urn:microsoft.com/office/officeart/2005/8/layout/hierarchy2"/>
    <dgm:cxn modelId="{1D1CDC5B-3DF4-42E7-B5E6-E63815BCC521}" type="presParOf" srcId="{F82E57BE-899C-4A57-8D7B-E1B107F0C0FA}" destId="{44D2F463-DB38-4F3D-9EAE-2946C861C614}" srcOrd="3" destOrd="0" presId="urn:microsoft.com/office/officeart/2005/8/layout/hierarchy2"/>
    <dgm:cxn modelId="{CAB55873-65E9-4CE8-AC85-CF52896E7E09}" type="presParOf" srcId="{44D2F463-DB38-4F3D-9EAE-2946C861C614}" destId="{2F44A1DA-FAFF-48DB-8EB8-9ADE07D21AA3}" srcOrd="0" destOrd="0" presId="urn:microsoft.com/office/officeart/2005/8/layout/hierarchy2"/>
    <dgm:cxn modelId="{5C3326B6-0A5E-469D-BF3E-A7015668378B}" type="presParOf" srcId="{44D2F463-DB38-4F3D-9EAE-2946C861C614}" destId="{5DB6DC30-BBC3-448A-88A0-39603193C818}" srcOrd="1" destOrd="0" presId="urn:microsoft.com/office/officeart/2005/8/layout/hierarchy2"/>
    <dgm:cxn modelId="{9EA4FA88-894E-4C21-9B49-CC5CB34A1ADF}" type="presParOf" srcId="{5DB6DC30-BBC3-448A-88A0-39603193C818}" destId="{38E66CA3-5095-4D9B-A07E-CAF4541C46CB}" srcOrd="0" destOrd="0" presId="urn:microsoft.com/office/officeart/2005/8/layout/hierarchy2"/>
    <dgm:cxn modelId="{B4646E3A-8134-4D8F-81DA-9180F69439B2}" type="presParOf" srcId="{38E66CA3-5095-4D9B-A07E-CAF4541C46CB}" destId="{C8741E28-12F4-4507-BF73-4FA908B9E8EB}" srcOrd="0" destOrd="0" presId="urn:microsoft.com/office/officeart/2005/8/layout/hierarchy2"/>
    <dgm:cxn modelId="{18E4FFB0-86DD-49C5-940B-27E6024B203B}" type="presParOf" srcId="{5DB6DC30-BBC3-448A-88A0-39603193C818}" destId="{EA335649-9B17-465D-8E74-A6D7FD9F9168}" srcOrd="1" destOrd="0" presId="urn:microsoft.com/office/officeart/2005/8/layout/hierarchy2"/>
    <dgm:cxn modelId="{7D1E61A2-EBF3-45F3-A6EA-874EA6595B0C}" type="presParOf" srcId="{EA335649-9B17-465D-8E74-A6D7FD9F9168}" destId="{EB1C3937-DE78-44D5-B5D0-6A3C1D5447D9}" srcOrd="0" destOrd="0" presId="urn:microsoft.com/office/officeart/2005/8/layout/hierarchy2"/>
    <dgm:cxn modelId="{2049B361-2556-406C-BB3F-350FA13737E9}" type="presParOf" srcId="{EA335649-9B17-465D-8E74-A6D7FD9F9168}" destId="{9EE38913-7F92-4812-B5B7-D69C4795FC75}" srcOrd="1" destOrd="0" presId="urn:microsoft.com/office/officeart/2005/8/layout/hierarchy2"/>
    <dgm:cxn modelId="{FE6970B3-9D7F-4B58-B906-8D7D51DBFF0C}" type="presParOf" srcId="{F82E57BE-899C-4A57-8D7B-E1B107F0C0FA}" destId="{6B134E14-D902-43F5-ACD6-4B50EBFD8D64}" srcOrd="4" destOrd="0" presId="urn:microsoft.com/office/officeart/2005/8/layout/hierarchy2"/>
    <dgm:cxn modelId="{D904E282-F964-45AB-A452-A47F0AFA1C15}" type="presParOf" srcId="{6B134E14-D902-43F5-ACD6-4B50EBFD8D64}" destId="{2FF6A329-EB07-496A-9462-BA2541F477AC}" srcOrd="0" destOrd="0" presId="urn:microsoft.com/office/officeart/2005/8/layout/hierarchy2"/>
    <dgm:cxn modelId="{2F6D2DE4-3C31-448F-9EFC-824B7C63F363}" type="presParOf" srcId="{F82E57BE-899C-4A57-8D7B-E1B107F0C0FA}" destId="{29C94E66-29C1-4407-AB44-0B4FE487B23D}" srcOrd="5" destOrd="0" presId="urn:microsoft.com/office/officeart/2005/8/layout/hierarchy2"/>
    <dgm:cxn modelId="{665C3306-54EC-4C93-985B-1FC6D266F479}" type="presParOf" srcId="{29C94E66-29C1-4407-AB44-0B4FE487B23D}" destId="{EFC73635-ABCC-455C-96D9-660C0A868CB6}" srcOrd="0" destOrd="0" presId="urn:microsoft.com/office/officeart/2005/8/layout/hierarchy2"/>
    <dgm:cxn modelId="{E98021BA-65D7-4F78-9090-64A998303ACE}" type="presParOf" srcId="{29C94E66-29C1-4407-AB44-0B4FE487B23D}" destId="{E5383798-9CE0-4EE9-82C4-AC9EFE9EE01E}" srcOrd="1" destOrd="0" presId="urn:microsoft.com/office/officeart/2005/8/layout/hierarchy2"/>
    <dgm:cxn modelId="{25CCC8AA-FBCD-4233-B73F-32894BB192C4}" type="presParOf" srcId="{E5383798-9CE0-4EE9-82C4-AC9EFE9EE01E}" destId="{FBADC79E-392C-409D-A3DF-D24CC67BF306}" srcOrd="0" destOrd="0" presId="urn:microsoft.com/office/officeart/2005/8/layout/hierarchy2"/>
    <dgm:cxn modelId="{EF7EFF83-B29F-4C9F-99F0-8DA3E9937BCE}" type="presParOf" srcId="{FBADC79E-392C-409D-A3DF-D24CC67BF306}" destId="{45D0DAF8-9497-4C8E-990F-ADED95039868}" srcOrd="0" destOrd="0" presId="urn:microsoft.com/office/officeart/2005/8/layout/hierarchy2"/>
    <dgm:cxn modelId="{8F9854BA-1AB8-405E-95CE-445EAB359127}" type="presParOf" srcId="{E5383798-9CE0-4EE9-82C4-AC9EFE9EE01E}" destId="{E3DE139D-549E-4C6F-B360-FBFD70FBBDB6}" srcOrd="1" destOrd="0" presId="urn:microsoft.com/office/officeart/2005/8/layout/hierarchy2"/>
    <dgm:cxn modelId="{BCFF9E0A-D293-46FE-81A4-B47AB56061DE}" type="presParOf" srcId="{E3DE139D-549E-4C6F-B360-FBFD70FBBDB6}" destId="{41D0F2FE-7898-4398-B6EB-E69FDB00D61C}" srcOrd="0" destOrd="0" presId="urn:microsoft.com/office/officeart/2005/8/layout/hierarchy2"/>
    <dgm:cxn modelId="{EA41BC40-3E96-4906-9113-2776B6225B19}" type="presParOf" srcId="{E3DE139D-549E-4C6F-B360-FBFD70FBBDB6}" destId="{3EF31973-5AD3-4200-B079-4A2F2AE01AB9}" srcOrd="1" destOrd="0" presId="urn:microsoft.com/office/officeart/2005/8/layout/hierarchy2"/>
    <dgm:cxn modelId="{353A2642-8986-4C45-B898-906748A7C168}" type="presParOf" srcId="{7D30275F-1B6D-45DD-B8CD-F1DC9EB7BA12}" destId="{33D34223-B20D-40D4-A7FE-1D6F4DC79975}" srcOrd="2" destOrd="0" presId="urn:microsoft.com/office/officeart/2005/8/layout/hierarchy2"/>
    <dgm:cxn modelId="{1054362E-6C0A-4E02-882D-015C241F27A7}" type="presParOf" srcId="{33D34223-B20D-40D4-A7FE-1D6F4DC79975}" destId="{474C0382-D533-492B-A0EB-4413D414A0AA}" srcOrd="0" destOrd="0" presId="urn:microsoft.com/office/officeart/2005/8/layout/hierarchy2"/>
    <dgm:cxn modelId="{AFFC1D1C-11E4-4EC1-B74C-B81A9BA3AC10}" type="presParOf" srcId="{7D30275F-1B6D-45DD-B8CD-F1DC9EB7BA12}" destId="{BD1B5BEC-C275-47C2-AE06-91E7C621DE04}" srcOrd="3" destOrd="0" presId="urn:microsoft.com/office/officeart/2005/8/layout/hierarchy2"/>
    <dgm:cxn modelId="{7F61473A-6E79-4F0E-AED3-36A6F2B342C8}" type="presParOf" srcId="{BD1B5BEC-C275-47C2-AE06-91E7C621DE04}" destId="{1BC9E25D-9005-4C61-BBBF-8F5002F9B9EE}" srcOrd="0" destOrd="0" presId="urn:microsoft.com/office/officeart/2005/8/layout/hierarchy2"/>
    <dgm:cxn modelId="{2C2A87D2-3762-4AB2-A238-5BFB62E707AA}" type="presParOf" srcId="{BD1B5BEC-C275-47C2-AE06-91E7C621DE04}" destId="{34FF95B4-9B8F-476A-BE05-CF61AA21C080}" srcOrd="1" destOrd="0" presId="urn:microsoft.com/office/officeart/2005/8/layout/hierarchy2"/>
    <dgm:cxn modelId="{EF6FB2CF-062A-4E98-9B20-640393C7AC15}" type="presParOf" srcId="{34FF95B4-9B8F-476A-BE05-CF61AA21C080}" destId="{BC5F006C-3F2D-4A5F-96D4-266A9A795085}" srcOrd="0" destOrd="0" presId="urn:microsoft.com/office/officeart/2005/8/layout/hierarchy2"/>
    <dgm:cxn modelId="{8A59CCE6-81D6-4526-B0C5-1D8F0A4E0476}" type="presParOf" srcId="{BC5F006C-3F2D-4A5F-96D4-266A9A795085}" destId="{0AEB598E-E116-4C81-A849-594E8C61F1F8}" srcOrd="0" destOrd="0" presId="urn:microsoft.com/office/officeart/2005/8/layout/hierarchy2"/>
    <dgm:cxn modelId="{33ECEA1A-8726-45C6-B2FB-5C5E06691EFB}" type="presParOf" srcId="{34FF95B4-9B8F-476A-BE05-CF61AA21C080}" destId="{D771366A-39E8-4B51-877B-BF6AE6868B8B}" srcOrd="1" destOrd="0" presId="urn:microsoft.com/office/officeart/2005/8/layout/hierarchy2"/>
    <dgm:cxn modelId="{9A39A760-2D05-47E6-B88C-F47BD07C00F0}" type="presParOf" srcId="{D771366A-39E8-4B51-877B-BF6AE6868B8B}" destId="{C5A24F19-B72A-4173-8678-6E3C0BF565FF}" srcOrd="0" destOrd="0" presId="urn:microsoft.com/office/officeart/2005/8/layout/hierarchy2"/>
    <dgm:cxn modelId="{0528BBED-D83A-4DA7-88B7-B86731118B09}" type="presParOf" srcId="{D771366A-39E8-4B51-877B-BF6AE6868B8B}" destId="{52E04C63-14AD-41AA-B730-CEB2811CDFF0}" srcOrd="1" destOrd="0" presId="urn:microsoft.com/office/officeart/2005/8/layout/hierarchy2"/>
    <dgm:cxn modelId="{56CF4D23-11FD-49A5-9B14-10E20694E542}" type="presParOf" srcId="{52E04C63-14AD-41AA-B730-CEB2811CDFF0}" destId="{99A197D7-5E27-43C5-A16F-B386FACCA7AB}" srcOrd="0" destOrd="0" presId="urn:microsoft.com/office/officeart/2005/8/layout/hierarchy2"/>
    <dgm:cxn modelId="{137429C5-B401-45AA-A7BE-6AACA504EA89}" type="presParOf" srcId="{99A197D7-5E27-43C5-A16F-B386FACCA7AB}" destId="{CE8731CA-E135-42CC-9DC2-2252706E1885}" srcOrd="0" destOrd="0" presId="urn:microsoft.com/office/officeart/2005/8/layout/hierarchy2"/>
    <dgm:cxn modelId="{CC66EBCA-3C0A-4D66-A054-10218717E20C}" type="presParOf" srcId="{52E04C63-14AD-41AA-B730-CEB2811CDFF0}" destId="{C0EA6480-64C7-495D-A6D4-4CC1F47D36C1}" srcOrd="1" destOrd="0" presId="urn:microsoft.com/office/officeart/2005/8/layout/hierarchy2"/>
    <dgm:cxn modelId="{46D43037-5EC1-49CD-B75C-FAB7F2BDF313}" type="presParOf" srcId="{C0EA6480-64C7-495D-A6D4-4CC1F47D36C1}" destId="{A85D5626-D929-48D1-AC65-C3128698DF88}" srcOrd="0" destOrd="0" presId="urn:microsoft.com/office/officeart/2005/8/layout/hierarchy2"/>
    <dgm:cxn modelId="{7B2AFDE7-6F7B-428E-AF14-0E117F2268D5}" type="presParOf" srcId="{C0EA6480-64C7-495D-A6D4-4CC1F47D36C1}" destId="{496CBB77-5474-4A92-A881-B8BAEA45907E}" srcOrd="1" destOrd="0" presId="urn:microsoft.com/office/officeart/2005/8/layout/hierarchy2"/>
    <dgm:cxn modelId="{0BEE9F22-334C-4FE5-A128-6DF039190814}" type="presParOf" srcId="{34FF95B4-9B8F-476A-BE05-CF61AA21C080}" destId="{F41F7E29-EB40-41EA-B9FD-DA6B51DDD983}" srcOrd="2" destOrd="0" presId="urn:microsoft.com/office/officeart/2005/8/layout/hierarchy2"/>
    <dgm:cxn modelId="{D7C31955-33DA-4240-8362-FE92ECC32E5F}" type="presParOf" srcId="{F41F7E29-EB40-41EA-B9FD-DA6B51DDD983}" destId="{9097773E-8B71-4BCE-8BA0-E69A3920466C}" srcOrd="0" destOrd="0" presId="urn:microsoft.com/office/officeart/2005/8/layout/hierarchy2"/>
    <dgm:cxn modelId="{E41BF0A3-F364-487B-9EE8-9C0A48634ED6}" type="presParOf" srcId="{34FF95B4-9B8F-476A-BE05-CF61AA21C080}" destId="{A339F5C9-5C3F-4E99-BFEF-98745E0D6F90}" srcOrd="3" destOrd="0" presId="urn:microsoft.com/office/officeart/2005/8/layout/hierarchy2"/>
    <dgm:cxn modelId="{C688C65F-462E-4CCF-A5E8-BDDF6BDFDA5D}" type="presParOf" srcId="{A339F5C9-5C3F-4E99-BFEF-98745E0D6F90}" destId="{5561688B-E3BF-4DF3-9BEF-A3083C059B44}" srcOrd="0" destOrd="0" presId="urn:microsoft.com/office/officeart/2005/8/layout/hierarchy2"/>
    <dgm:cxn modelId="{DF7545C2-FB1C-4965-9EF4-A9936F783217}" type="presParOf" srcId="{A339F5C9-5C3F-4E99-BFEF-98745E0D6F90}" destId="{7E408A94-B8BD-4A67-9D5E-7C1C4CCA8D26}" srcOrd="1" destOrd="0" presId="urn:microsoft.com/office/officeart/2005/8/layout/hierarchy2"/>
    <dgm:cxn modelId="{EEED66B1-0917-4B43-BD18-50C6F569336D}" type="presParOf" srcId="{7E408A94-B8BD-4A67-9D5E-7C1C4CCA8D26}" destId="{E5050D0F-AE29-4DA5-8D5F-9D3370AA1C36}" srcOrd="0" destOrd="0" presId="urn:microsoft.com/office/officeart/2005/8/layout/hierarchy2"/>
    <dgm:cxn modelId="{7BD46854-7994-479E-B4E4-79707DA011C8}" type="presParOf" srcId="{E5050D0F-AE29-4DA5-8D5F-9D3370AA1C36}" destId="{4545D9F5-8DD6-439D-9FE9-818E444C6A22}" srcOrd="0" destOrd="0" presId="urn:microsoft.com/office/officeart/2005/8/layout/hierarchy2"/>
    <dgm:cxn modelId="{B68BADAD-E5D2-4245-BE89-5C7F5555A33C}" type="presParOf" srcId="{7E408A94-B8BD-4A67-9D5E-7C1C4CCA8D26}" destId="{7C4EDA2F-57FD-4672-A782-F2C5C4638F7B}" srcOrd="1" destOrd="0" presId="urn:microsoft.com/office/officeart/2005/8/layout/hierarchy2"/>
    <dgm:cxn modelId="{A051B767-BFAF-48AA-BB86-293FF690930F}" type="presParOf" srcId="{7C4EDA2F-57FD-4672-A782-F2C5C4638F7B}" destId="{4FCAF1A5-9926-4B34-B05A-DD8EBD4939B5}" srcOrd="0" destOrd="0" presId="urn:microsoft.com/office/officeart/2005/8/layout/hierarchy2"/>
    <dgm:cxn modelId="{0A1A4088-24A9-42BB-85E1-9C01B5951C93}" type="presParOf" srcId="{7C4EDA2F-57FD-4672-A782-F2C5C4638F7B}" destId="{CC2485F4-AEC2-497F-8887-8B564955F8A8}" srcOrd="1" destOrd="0" presId="urn:microsoft.com/office/officeart/2005/8/layout/hierarchy2"/>
    <dgm:cxn modelId="{64C250C9-DC02-459F-AB84-8175E8391F9A}" type="presParOf" srcId="{34FF95B4-9B8F-476A-BE05-CF61AA21C080}" destId="{D0709981-77CE-42C4-B3E1-4698129E0E5D}" srcOrd="4" destOrd="0" presId="urn:microsoft.com/office/officeart/2005/8/layout/hierarchy2"/>
    <dgm:cxn modelId="{87C09C84-AF5F-4F50-833A-4B0B636EB6A9}" type="presParOf" srcId="{D0709981-77CE-42C4-B3E1-4698129E0E5D}" destId="{A70FA8A8-3E9A-4D51-8705-597FA3802BF4}" srcOrd="0" destOrd="0" presId="urn:microsoft.com/office/officeart/2005/8/layout/hierarchy2"/>
    <dgm:cxn modelId="{E569FB07-BF5D-4165-9CDA-B19546DB728B}" type="presParOf" srcId="{34FF95B4-9B8F-476A-BE05-CF61AA21C080}" destId="{13D37680-FFD1-4460-8FD4-C22BDF9BDEBF}" srcOrd="5" destOrd="0" presId="urn:microsoft.com/office/officeart/2005/8/layout/hierarchy2"/>
    <dgm:cxn modelId="{D9BC7228-DD8B-475B-B14A-9C212719E837}" type="presParOf" srcId="{13D37680-FFD1-4460-8FD4-C22BDF9BDEBF}" destId="{9EE725CD-1106-43C7-9CFF-3426272D9908}" srcOrd="0" destOrd="0" presId="urn:microsoft.com/office/officeart/2005/8/layout/hierarchy2"/>
    <dgm:cxn modelId="{B287FF7A-0F4A-4C44-8308-0E6E8296C465}" type="presParOf" srcId="{13D37680-FFD1-4460-8FD4-C22BDF9BDEBF}" destId="{727C6C59-9F88-449B-BFCC-6CC27B0EC3A4}" srcOrd="1" destOrd="0" presId="urn:microsoft.com/office/officeart/2005/8/layout/hierarchy2"/>
    <dgm:cxn modelId="{A44E5E44-EC5C-4956-8A54-9EF19EECB98A}" type="presParOf" srcId="{727C6C59-9F88-449B-BFCC-6CC27B0EC3A4}" destId="{118F2DC3-18FF-4992-BE9B-21864CD2C50D}" srcOrd="0" destOrd="0" presId="urn:microsoft.com/office/officeart/2005/8/layout/hierarchy2"/>
    <dgm:cxn modelId="{591471A3-718A-4042-8656-26BF1868B542}" type="presParOf" srcId="{118F2DC3-18FF-4992-BE9B-21864CD2C50D}" destId="{9D91A68E-75E9-491E-B024-EB3B8B06E1F2}" srcOrd="0" destOrd="0" presId="urn:microsoft.com/office/officeart/2005/8/layout/hierarchy2"/>
    <dgm:cxn modelId="{DD3501BC-8381-4DBF-892F-7F198710CDF7}" type="presParOf" srcId="{727C6C59-9F88-449B-BFCC-6CC27B0EC3A4}" destId="{D964229F-084E-477E-82A5-8C7CEF8DE691}" srcOrd="1" destOrd="0" presId="urn:microsoft.com/office/officeart/2005/8/layout/hierarchy2"/>
    <dgm:cxn modelId="{BD609626-91AB-48A1-A693-BCB77EDF1174}" type="presParOf" srcId="{D964229F-084E-477E-82A5-8C7CEF8DE691}" destId="{E94D07CB-E8C2-4FC0-827E-D821BB56F667}" srcOrd="0" destOrd="0" presId="urn:microsoft.com/office/officeart/2005/8/layout/hierarchy2"/>
    <dgm:cxn modelId="{643A19AF-E270-4EEE-ADFD-6A55103F367A}" type="presParOf" srcId="{D964229F-084E-477E-82A5-8C7CEF8DE691}" destId="{A3AA1E98-FBE5-4648-B4EA-98820C9EA20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AD61E72-0CB3-490E-BA06-D9333905BD7D}" type="doc">
      <dgm:prSet loTypeId="urn:microsoft.com/office/officeart/2005/8/layout/hList1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D473D00-0F98-4101-892B-0D19C34DA9AC}">
      <dgm:prSet phldrT="[Text]" custT="1"/>
      <dgm:spPr/>
      <dgm:t>
        <a:bodyPr/>
        <a:lstStyle/>
        <a:p>
          <a:pPr algn="ctr"/>
          <a:r>
            <a:rPr lang="en-AU" sz="2200" b="1" dirty="0" smtClean="0"/>
            <a:t>Primary Key</a:t>
          </a:r>
          <a:endParaRPr lang="en-IN" sz="2200" b="1" dirty="0"/>
        </a:p>
      </dgm:t>
    </dgm:pt>
    <dgm:pt modelId="{359DC88E-7A3D-4036-AA06-F04023C92713}" type="parTrans" cxnId="{7B085A46-96A9-4FCF-B6A6-90E71C7FDA98}">
      <dgm:prSet/>
      <dgm:spPr/>
      <dgm:t>
        <a:bodyPr/>
        <a:lstStyle/>
        <a:p>
          <a:pPr algn="just"/>
          <a:endParaRPr lang="en-IN"/>
        </a:p>
      </dgm:t>
    </dgm:pt>
    <dgm:pt modelId="{DFF85FFC-8A14-4DC7-B920-82BBD7E63EEB}" type="sibTrans" cxnId="{7B085A46-96A9-4FCF-B6A6-90E71C7FDA98}">
      <dgm:prSet/>
      <dgm:spPr/>
      <dgm:t>
        <a:bodyPr/>
        <a:lstStyle/>
        <a:p>
          <a:pPr algn="just"/>
          <a:endParaRPr lang="en-IN"/>
        </a:p>
      </dgm:t>
    </dgm:pt>
    <dgm:pt modelId="{00425071-1EAD-4F5C-ABAD-32BB13EA9458}">
      <dgm:prSet phldrT="[Text]"/>
      <dgm:spPr/>
      <dgm:t>
        <a:bodyPr/>
        <a:lstStyle/>
        <a:p>
          <a:pPr algn="just" rtl="0"/>
          <a:r>
            <a:rPr lang="en-IN" b="0" i="0" u="none" dirty="0" smtClean="0"/>
            <a:t>Helps you to uniquely identify a record in the table. </a:t>
          </a:r>
          <a:endParaRPr lang="en-IN" dirty="0"/>
        </a:p>
      </dgm:t>
    </dgm:pt>
    <dgm:pt modelId="{D44A6FDD-70C7-4B63-B3EF-7F745389829D}" type="parTrans" cxnId="{B8FDFBFC-14E2-495A-8F6E-20C48BAB0E0C}">
      <dgm:prSet/>
      <dgm:spPr/>
      <dgm:t>
        <a:bodyPr/>
        <a:lstStyle/>
        <a:p>
          <a:pPr algn="just"/>
          <a:endParaRPr lang="en-IN"/>
        </a:p>
      </dgm:t>
    </dgm:pt>
    <dgm:pt modelId="{E8695E3B-74B8-4121-9E10-5135C4F6C0F6}" type="sibTrans" cxnId="{B8FDFBFC-14E2-495A-8F6E-20C48BAB0E0C}">
      <dgm:prSet/>
      <dgm:spPr/>
      <dgm:t>
        <a:bodyPr/>
        <a:lstStyle/>
        <a:p>
          <a:pPr algn="just"/>
          <a:endParaRPr lang="en-IN"/>
        </a:p>
      </dgm:t>
    </dgm:pt>
    <dgm:pt modelId="{80F65685-0382-49D1-8276-FA83DB046474}">
      <dgm:prSet phldrT="[Text]" custT="1"/>
      <dgm:spPr/>
      <dgm:t>
        <a:bodyPr/>
        <a:lstStyle/>
        <a:p>
          <a:pPr algn="ctr"/>
          <a:r>
            <a:rPr lang="en-AU" sz="2200" b="1" dirty="0" smtClean="0"/>
            <a:t>Foreign Key</a:t>
          </a:r>
          <a:endParaRPr lang="en-IN" sz="2200" b="1" dirty="0"/>
        </a:p>
      </dgm:t>
    </dgm:pt>
    <dgm:pt modelId="{D17048C2-793F-4C0A-91AC-6008B2B20EBC}" type="parTrans" cxnId="{9934DE46-2B4B-4961-95A8-C9BD99B26E34}">
      <dgm:prSet/>
      <dgm:spPr/>
      <dgm:t>
        <a:bodyPr/>
        <a:lstStyle/>
        <a:p>
          <a:pPr algn="just"/>
          <a:endParaRPr lang="en-IN"/>
        </a:p>
      </dgm:t>
    </dgm:pt>
    <dgm:pt modelId="{568FFF6C-C6A5-4436-ACB0-0613FC2661AC}" type="sibTrans" cxnId="{9934DE46-2B4B-4961-95A8-C9BD99B26E34}">
      <dgm:prSet/>
      <dgm:spPr/>
      <dgm:t>
        <a:bodyPr/>
        <a:lstStyle/>
        <a:p>
          <a:pPr algn="just"/>
          <a:endParaRPr lang="en-IN"/>
        </a:p>
      </dgm:t>
    </dgm:pt>
    <dgm:pt modelId="{BC8EC061-7894-43DE-BCE6-3341730976D5}">
      <dgm:prSet phldrT="[Text]"/>
      <dgm:spPr/>
      <dgm:t>
        <a:bodyPr/>
        <a:lstStyle/>
        <a:p>
          <a:pPr algn="just" rtl="0"/>
          <a:r>
            <a:rPr lang="en-IN" b="0" i="0" u="none" dirty="0" smtClean="0"/>
            <a:t>It is a field in the table that is the primary key of another table. </a:t>
          </a:r>
          <a:endParaRPr lang="en-IN" dirty="0"/>
        </a:p>
      </dgm:t>
    </dgm:pt>
    <dgm:pt modelId="{21D806D8-CACB-4465-A81C-02E60901369E}" type="parTrans" cxnId="{8B4A0BD9-BCF2-41F9-A47E-900A6392F027}">
      <dgm:prSet/>
      <dgm:spPr/>
      <dgm:t>
        <a:bodyPr/>
        <a:lstStyle/>
        <a:p>
          <a:pPr algn="just"/>
          <a:endParaRPr lang="en-IN"/>
        </a:p>
      </dgm:t>
    </dgm:pt>
    <dgm:pt modelId="{2B889E51-7C11-4A36-BE34-0D45DCCFED5D}" type="sibTrans" cxnId="{8B4A0BD9-BCF2-41F9-A47E-900A6392F027}">
      <dgm:prSet/>
      <dgm:spPr/>
      <dgm:t>
        <a:bodyPr/>
        <a:lstStyle/>
        <a:p>
          <a:pPr algn="just"/>
          <a:endParaRPr lang="en-IN"/>
        </a:p>
      </dgm:t>
    </dgm:pt>
    <dgm:pt modelId="{6C42CDEC-C83C-4657-A86D-4A17B184FDFF}">
      <dgm:prSet/>
      <dgm:spPr/>
      <dgm:t>
        <a:bodyPr/>
        <a:lstStyle/>
        <a:p>
          <a:pPr algn="just" rtl="0"/>
          <a:r>
            <a:rPr lang="en-IN" b="0" i="0" u="none" dirty="0" smtClean="0"/>
            <a:t>Primary Key never accept null values. </a:t>
          </a:r>
          <a:endParaRPr lang="en-IN" b="0" i="0" u="none" dirty="0"/>
        </a:p>
      </dgm:t>
    </dgm:pt>
    <dgm:pt modelId="{75ED1D34-BC7A-450E-BA09-97A75DBA595C}" type="parTrans" cxnId="{19FA0EAB-491F-4D2E-8221-34C7C266FE73}">
      <dgm:prSet/>
      <dgm:spPr/>
      <dgm:t>
        <a:bodyPr/>
        <a:lstStyle/>
        <a:p>
          <a:pPr algn="just"/>
          <a:endParaRPr lang="en-IN"/>
        </a:p>
      </dgm:t>
    </dgm:pt>
    <dgm:pt modelId="{B35141E5-9E0A-4DB6-88EF-547DCCE3EFEE}" type="sibTrans" cxnId="{19FA0EAB-491F-4D2E-8221-34C7C266FE73}">
      <dgm:prSet/>
      <dgm:spPr/>
      <dgm:t>
        <a:bodyPr/>
        <a:lstStyle/>
        <a:p>
          <a:pPr algn="just"/>
          <a:endParaRPr lang="en-IN"/>
        </a:p>
      </dgm:t>
    </dgm:pt>
    <dgm:pt modelId="{B6C40D94-4F5D-4039-B974-3A91B3DB2166}">
      <dgm:prSet/>
      <dgm:spPr/>
      <dgm:t>
        <a:bodyPr/>
        <a:lstStyle/>
        <a:p>
          <a:pPr algn="just"/>
          <a:endParaRPr lang="en-IN" dirty="0"/>
        </a:p>
      </dgm:t>
    </dgm:pt>
    <dgm:pt modelId="{232CDA79-4273-45B4-AADD-ABDADDB3B64A}" type="parTrans" cxnId="{949ED0C8-9875-4E64-9FAD-7D678822E135}">
      <dgm:prSet/>
      <dgm:spPr/>
      <dgm:t>
        <a:bodyPr/>
        <a:lstStyle/>
        <a:p>
          <a:pPr algn="just"/>
          <a:endParaRPr lang="en-IN"/>
        </a:p>
      </dgm:t>
    </dgm:pt>
    <dgm:pt modelId="{67CAC7FC-33E7-4D8C-9179-D6FC825B7130}" type="sibTrans" cxnId="{949ED0C8-9875-4E64-9FAD-7D678822E135}">
      <dgm:prSet/>
      <dgm:spPr/>
      <dgm:t>
        <a:bodyPr/>
        <a:lstStyle/>
        <a:p>
          <a:pPr algn="just"/>
          <a:endParaRPr lang="en-IN"/>
        </a:p>
      </dgm:t>
    </dgm:pt>
    <dgm:pt modelId="{39E45CAA-0A79-4651-976E-6D6FB7BBA201}">
      <dgm:prSet/>
      <dgm:spPr/>
      <dgm:t>
        <a:bodyPr/>
        <a:lstStyle/>
        <a:p>
          <a:pPr algn="just" rtl="0"/>
          <a:r>
            <a:rPr lang="en-IN" b="0" i="0" u="none" dirty="0" smtClean="0"/>
            <a:t>Primary key is a clustered index and data in the DBMS table are physically organized in the sequence of the clustered index. </a:t>
          </a:r>
          <a:endParaRPr lang="en-IN" b="0" i="0" u="none" dirty="0"/>
        </a:p>
      </dgm:t>
    </dgm:pt>
    <dgm:pt modelId="{EF25BA6D-A6B1-4F35-A996-861E7F8A78E8}" type="parTrans" cxnId="{EFACA512-0061-40CA-9C1E-0316B347E007}">
      <dgm:prSet/>
      <dgm:spPr/>
      <dgm:t>
        <a:bodyPr/>
        <a:lstStyle/>
        <a:p>
          <a:pPr algn="just"/>
          <a:endParaRPr lang="en-IN"/>
        </a:p>
      </dgm:t>
    </dgm:pt>
    <dgm:pt modelId="{378B8993-FB5F-42D9-8AEE-2D7814EEA1F6}" type="sibTrans" cxnId="{EFACA512-0061-40CA-9C1E-0316B347E007}">
      <dgm:prSet/>
      <dgm:spPr/>
      <dgm:t>
        <a:bodyPr/>
        <a:lstStyle/>
        <a:p>
          <a:pPr algn="just"/>
          <a:endParaRPr lang="en-IN"/>
        </a:p>
      </dgm:t>
    </dgm:pt>
    <dgm:pt modelId="{B4D35A4E-E6C2-4B64-B11E-488FE5586285}">
      <dgm:prSet/>
      <dgm:spPr/>
      <dgm:t>
        <a:bodyPr/>
        <a:lstStyle/>
        <a:p>
          <a:pPr algn="just"/>
          <a:endParaRPr lang="en-IN" dirty="0"/>
        </a:p>
      </dgm:t>
    </dgm:pt>
    <dgm:pt modelId="{46D49F25-4F29-4D69-AF08-F487E7D2D5D3}" type="parTrans" cxnId="{71B22566-9FFD-4FE1-8E80-4C34259701FF}">
      <dgm:prSet/>
      <dgm:spPr/>
      <dgm:t>
        <a:bodyPr/>
        <a:lstStyle/>
        <a:p>
          <a:pPr algn="just"/>
          <a:endParaRPr lang="en-IN"/>
        </a:p>
      </dgm:t>
    </dgm:pt>
    <dgm:pt modelId="{942A0542-8ABB-4F2F-A0CC-D26CB59AD6D7}" type="sibTrans" cxnId="{71B22566-9FFD-4FE1-8E80-4C34259701FF}">
      <dgm:prSet/>
      <dgm:spPr/>
      <dgm:t>
        <a:bodyPr/>
        <a:lstStyle/>
        <a:p>
          <a:pPr algn="just"/>
          <a:endParaRPr lang="en-IN"/>
        </a:p>
      </dgm:t>
    </dgm:pt>
    <dgm:pt modelId="{04822469-D3E6-447F-A1CE-3F727E75B664}">
      <dgm:prSet/>
      <dgm:spPr/>
      <dgm:t>
        <a:bodyPr/>
        <a:lstStyle/>
        <a:p>
          <a:pPr algn="just" rtl="0"/>
          <a:r>
            <a:rPr lang="en-IN" b="0" i="0" u="none" dirty="0" smtClean="0"/>
            <a:t>You can have the single Primary key in a table. </a:t>
          </a:r>
          <a:endParaRPr lang="en-IN" b="0" i="0" u="none" dirty="0"/>
        </a:p>
      </dgm:t>
    </dgm:pt>
    <dgm:pt modelId="{58225315-4F70-4403-BF9C-76737F6C45E8}" type="parTrans" cxnId="{4FD19624-76A7-4E18-8B7C-12EB227585CF}">
      <dgm:prSet/>
      <dgm:spPr/>
      <dgm:t>
        <a:bodyPr/>
        <a:lstStyle/>
        <a:p>
          <a:pPr algn="just"/>
          <a:endParaRPr lang="en-IN"/>
        </a:p>
      </dgm:t>
    </dgm:pt>
    <dgm:pt modelId="{B9F01542-9B61-4277-B57C-23A68515EF48}" type="sibTrans" cxnId="{4FD19624-76A7-4E18-8B7C-12EB227585CF}">
      <dgm:prSet/>
      <dgm:spPr/>
      <dgm:t>
        <a:bodyPr/>
        <a:lstStyle/>
        <a:p>
          <a:pPr algn="just"/>
          <a:endParaRPr lang="en-IN"/>
        </a:p>
      </dgm:t>
    </dgm:pt>
    <dgm:pt modelId="{8972FBD0-EA7E-4E70-AB16-EA60BC66F03A}">
      <dgm:prSet/>
      <dgm:spPr/>
      <dgm:t>
        <a:bodyPr/>
        <a:lstStyle/>
        <a:p>
          <a:pPr algn="just"/>
          <a:endParaRPr lang="en-IN" dirty="0"/>
        </a:p>
      </dgm:t>
    </dgm:pt>
    <dgm:pt modelId="{09835B66-8758-4FA2-92D7-8762997B70D9}" type="parTrans" cxnId="{F03AFD6F-451E-47FA-99D2-56CF7745237E}">
      <dgm:prSet/>
      <dgm:spPr/>
      <dgm:t>
        <a:bodyPr/>
        <a:lstStyle/>
        <a:p>
          <a:pPr algn="just"/>
          <a:endParaRPr lang="en-IN"/>
        </a:p>
      </dgm:t>
    </dgm:pt>
    <dgm:pt modelId="{E89BDFF3-BB3F-4147-93E4-EFFE52C2BAF9}" type="sibTrans" cxnId="{F03AFD6F-451E-47FA-99D2-56CF7745237E}">
      <dgm:prSet/>
      <dgm:spPr/>
      <dgm:t>
        <a:bodyPr/>
        <a:lstStyle/>
        <a:p>
          <a:pPr algn="just"/>
          <a:endParaRPr lang="en-IN"/>
        </a:p>
      </dgm:t>
    </dgm:pt>
    <dgm:pt modelId="{6C77A324-809B-45E7-AEBE-237EDA50F7AA}">
      <dgm:prSet/>
      <dgm:spPr/>
      <dgm:t>
        <a:bodyPr/>
        <a:lstStyle/>
        <a:p>
          <a:pPr algn="just" rtl="0"/>
          <a:r>
            <a:rPr lang="en-IN" b="0" i="0" u="none" dirty="0" smtClean="0"/>
            <a:t>A foreign key may accept multiple null values. </a:t>
          </a:r>
          <a:endParaRPr lang="en-IN" b="0" i="0" u="none" dirty="0"/>
        </a:p>
      </dgm:t>
    </dgm:pt>
    <dgm:pt modelId="{BE501308-5D1E-4EAE-A494-5B9ED02E2534}" type="parTrans" cxnId="{58CB6DD2-861A-41B4-8170-0E7025CB92CF}">
      <dgm:prSet/>
      <dgm:spPr/>
      <dgm:t>
        <a:bodyPr/>
        <a:lstStyle/>
        <a:p>
          <a:pPr algn="just"/>
          <a:endParaRPr lang="en-IN"/>
        </a:p>
      </dgm:t>
    </dgm:pt>
    <dgm:pt modelId="{20F4936D-EB2A-467E-A537-A07904794EC2}" type="sibTrans" cxnId="{58CB6DD2-861A-41B4-8170-0E7025CB92CF}">
      <dgm:prSet/>
      <dgm:spPr/>
      <dgm:t>
        <a:bodyPr/>
        <a:lstStyle/>
        <a:p>
          <a:pPr algn="just"/>
          <a:endParaRPr lang="en-IN"/>
        </a:p>
      </dgm:t>
    </dgm:pt>
    <dgm:pt modelId="{4651D92E-39C2-4271-9C59-DABFF36AFFB2}">
      <dgm:prSet/>
      <dgm:spPr/>
      <dgm:t>
        <a:bodyPr/>
        <a:lstStyle/>
        <a:p>
          <a:pPr algn="just"/>
          <a:endParaRPr lang="en-IN"/>
        </a:p>
      </dgm:t>
    </dgm:pt>
    <dgm:pt modelId="{AE3B7070-7E70-4BA6-9F49-400E1507E1C7}" type="parTrans" cxnId="{28C127B3-0B9B-4580-A550-E7A60953140F}">
      <dgm:prSet/>
      <dgm:spPr/>
      <dgm:t>
        <a:bodyPr/>
        <a:lstStyle/>
        <a:p>
          <a:pPr algn="just"/>
          <a:endParaRPr lang="en-IN"/>
        </a:p>
      </dgm:t>
    </dgm:pt>
    <dgm:pt modelId="{B7E2CC67-0CB4-41F8-86B8-CBD466C26B7F}" type="sibTrans" cxnId="{28C127B3-0B9B-4580-A550-E7A60953140F}">
      <dgm:prSet/>
      <dgm:spPr/>
      <dgm:t>
        <a:bodyPr/>
        <a:lstStyle/>
        <a:p>
          <a:pPr algn="just"/>
          <a:endParaRPr lang="en-IN"/>
        </a:p>
      </dgm:t>
    </dgm:pt>
    <dgm:pt modelId="{CD576108-4CFF-4360-ADDB-530D4675D035}">
      <dgm:prSet/>
      <dgm:spPr/>
      <dgm:t>
        <a:bodyPr/>
        <a:lstStyle/>
        <a:p>
          <a:pPr algn="just" rtl="0"/>
          <a:r>
            <a:rPr lang="en-IN" b="0" i="0" u="none" smtClean="0"/>
            <a:t>A foreign key cannot automatically create an index, clustered or non-clustered. However, you can manually create an index on the foreign key. </a:t>
          </a:r>
          <a:endParaRPr lang="en-IN" b="0" i="0" u="none"/>
        </a:p>
      </dgm:t>
    </dgm:pt>
    <dgm:pt modelId="{7C7AECEB-1FD8-45AB-8987-D835EDDF76EA}" type="parTrans" cxnId="{848E1394-4FB4-40A4-99C9-A5CD67F2E0B7}">
      <dgm:prSet/>
      <dgm:spPr/>
      <dgm:t>
        <a:bodyPr/>
        <a:lstStyle/>
        <a:p>
          <a:pPr algn="just"/>
          <a:endParaRPr lang="en-IN"/>
        </a:p>
      </dgm:t>
    </dgm:pt>
    <dgm:pt modelId="{BD58EBD7-1430-4158-9ED5-0C8A703A7A05}" type="sibTrans" cxnId="{848E1394-4FB4-40A4-99C9-A5CD67F2E0B7}">
      <dgm:prSet/>
      <dgm:spPr/>
      <dgm:t>
        <a:bodyPr/>
        <a:lstStyle/>
        <a:p>
          <a:pPr algn="just"/>
          <a:endParaRPr lang="en-IN"/>
        </a:p>
      </dgm:t>
    </dgm:pt>
    <dgm:pt modelId="{6EAC3EA7-08AB-47AF-831C-AA5D829099F7}">
      <dgm:prSet/>
      <dgm:spPr/>
      <dgm:t>
        <a:bodyPr/>
        <a:lstStyle/>
        <a:p>
          <a:pPr algn="just"/>
          <a:endParaRPr lang="en-IN" dirty="0"/>
        </a:p>
      </dgm:t>
    </dgm:pt>
    <dgm:pt modelId="{2B1521E7-D51A-4D00-AE12-99F3FC99EDE9}" type="parTrans" cxnId="{1E407A92-377E-4277-A9C1-692F7852BB19}">
      <dgm:prSet/>
      <dgm:spPr/>
      <dgm:t>
        <a:bodyPr/>
        <a:lstStyle/>
        <a:p>
          <a:pPr algn="just"/>
          <a:endParaRPr lang="en-IN"/>
        </a:p>
      </dgm:t>
    </dgm:pt>
    <dgm:pt modelId="{91328952-96C5-48F0-95BE-CE323D28B491}" type="sibTrans" cxnId="{1E407A92-377E-4277-A9C1-692F7852BB19}">
      <dgm:prSet/>
      <dgm:spPr/>
      <dgm:t>
        <a:bodyPr/>
        <a:lstStyle/>
        <a:p>
          <a:pPr algn="just"/>
          <a:endParaRPr lang="en-IN"/>
        </a:p>
      </dgm:t>
    </dgm:pt>
    <dgm:pt modelId="{F3425CB1-7BD4-419F-992E-26C40A1CF484}">
      <dgm:prSet/>
      <dgm:spPr/>
      <dgm:t>
        <a:bodyPr/>
        <a:lstStyle/>
        <a:p>
          <a:pPr algn="just" rtl="0"/>
          <a:r>
            <a:rPr lang="en-IN" b="0" i="0" u="none" dirty="0" smtClean="0"/>
            <a:t>You can have multiple foreign keys in a table. </a:t>
          </a:r>
          <a:endParaRPr lang="en-IN" b="0" i="0" u="none" dirty="0"/>
        </a:p>
      </dgm:t>
    </dgm:pt>
    <dgm:pt modelId="{8233E459-D46E-4C44-9F4E-815E7D997FEE}" type="parTrans" cxnId="{F8CE1732-F110-4BF7-AF3B-065CECFACBA9}">
      <dgm:prSet/>
      <dgm:spPr/>
      <dgm:t>
        <a:bodyPr/>
        <a:lstStyle/>
        <a:p>
          <a:pPr algn="just"/>
          <a:endParaRPr lang="en-IN"/>
        </a:p>
      </dgm:t>
    </dgm:pt>
    <dgm:pt modelId="{CF3CB515-7968-463D-94CE-73EC4FFCCA0D}" type="sibTrans" cxnId="{F8CE1732-F110-4BF7-AF3B-065CECFACBA9}">
      <dgm:prSet/>
      <dgm:spPr/>
      <dgm:t>
        <a:bodyPr/>
        <a:lstStyle/>
        <a:p>
          <a:pPr algn="just"/>
          <a:endParaRPr lang="en-IN"/>
        </a:p>
      </dgm:t>
    </dgm:pt>
    <dgm:pt modelId="{F3073B1A-C229-45DD-A6EF-868FDF8729E5}">
      <dgm:prSet/>
      <dgm:spPr/>
      <dgm:t>
        <a:bodyPr/>
        <a:lstStyle/>
        <a:p>
          <a:pPr algn="just"/>
          <a:endParaRPr lang="en-IN" dirty="0"/>
        </a:p>
      </dgm:t>
    </dgm:pt>
    <dgm:pt modelId="{11396195-1AF7-4201-A893-1C056A7FCCEE}" type="sibTrans" cxnId="{5C4F9A44-5116-4E6A-8E5B-56DE02773EA3}">
      <dgm:prSet/>
      <dgm:spPr/>
      <dgm:t>
        <a:bodyPr/>
        <a:lstStyle/>
        <a:p>
          <a:pPr algn="just"/>
          <a:endParaRPr lang="en-IN"/>
        </a:p>
      </dgm:t>
    </dgm:pt>
    <dgm:pt modelId="{5C442898-5004-4DBC-80BA-5E0563B464C8}" type="parTrans" cxnId="{5C4F9A44-5116-4E6A-8E5B-56DE02773EA3}">
      <dgm:prSet/>
      <dgm:spPr/>
      <dgm:t>
        <a:bodyPr/>
        <a:lstStyle/>
        <a:p>
          <a:pPr algn="just"/>
          <a:endParaRPr lang="en-IN"/>
        </a:p>
      </dgm:t>
    </dgm:pt>
    <dgm:pt modelId="{3CD4D145-9F32-4655-86A1-FAD681464A89}">
      <dgm:prSet/>
      <dgm:spPr/>
      <dgm:t>
        <a:bodyPr/>
        <a:lstStyle/>
        <a:p>
          <a:pPr algn="just"/>
          <a:endParaRPr lang="en-IN" dirty="0"/>
        </a:p>
      </dgm:t>
    </dgm:pt>
    <dgm:pt modelId="{70D74BB1-2B31-455C-AC37-4451C8ED76CD}" type="parTrans" cxnId="{FE6E73AE-9D15-4840-B997-F1304BAA8414}">
      <dgm:prSet/>
      <dgm:spPr/>
      <dgm:t>
        <a:bodyPr/>
        <a:lstStyle/>
        <a:p>
          <a:endParaRPr lang="en-IN"/>
        </a:p>
      </dgm:t>
    </dgm:pt>
    <dgm:pt modelId="{5B3328BB-C8F6-4CCA-BD8A-E376DEC7645A}" type="sibTrans" cxnId="{FE6E73AE-9D15-4840-B997-F1304BAA8414}">
      <dgm:prSet/>
      <dgm:spPr/>
      <dgm:t>
        <a:bodyPr/>
        <a:lstStyle/>
        <a:p>
          <a:endParaRPr lang="en-IN"/>
        </a:p>
      </dgm:t>
    </dgm:pt>
    <dgm:pt modelId="{B147B4B8-1CB3-401B-A24A-E2AE9AE0537F}">
      <dgm:prSet/>
      <dgm:spPr/>
      <dgm:t>
        <a:bodyPr/>
        <a:lstStyle/>
        <a:p>
          <a:pPr algn="just"/>
          <a:endParaRPr lang="en-IN" dirty="0"/>
        </a:p>
      </dgm:t>
    </dgm:pt>
    <dgm:pt modelId="{DB6432BB-D28B-4D77-940F-7CE894179FBF}" type="parTrans" cxnId="{A7374483-B9B8-417C-9318-5C5952013820}">
      <dgm:prSet/>
      <dgm:spPr/>
      <dgm:t>
        <a:bodyPr/>
        <a:lstStyle/>
        <a:p>
          <a:endParaRPr lang="en-IN"/>
        </a:p>
      </dgm:t>
    </dgm:pt>
    <dgm:pt modelId="{3D984378-E938-4638-B27F-AA01A86C6FF3}" type="sibTrans" cxnId="{A7374483-B9B8-417C-9318-5C5952013820}">
      <dgm:prSet/>
      <dgm:spPr/>
      <dgm:t>
        <a:bodyPr/>
        <a:lstStyle/>
        <a:p>
          <a:endParaRPr lang="en-IN"/>
        </a:p>
      </dgm:t>
    </dgm:pt>
    <dgm:pt modelId="{FFE5C5B7-8ED1-473E-AB66-127CF20E2C31}" type="pres">
      <dgm:prSet presAssocID="{9AD61E72-0CB3-490E-BA06-D9333905BD7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A61DC366-7B8E-4C77-A334-3E9C9A8EB1EF}" type="pres">
      <dgm:prSet presAssocID="{9D473D00-0F98-4101-892B-0D19C34DA9AC}" presName="composite" presStyleCnt="0"/>
      <dgm:spPr/>
    </dgm:pt>
    <dgm:pt modelId="{24FD5237-10AB-4260-92E1-493386ED22F8}" type="pres">
      <dgm:prSet presAssocID="{9D473D00-0F98-4101-892B-0D19C34DA9AC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A783177A-B62A-49F2-AD7D-555224533491}" type="pres">
      <dgm:prSet presAssocID="{9D473D00-0F98-4101-892B-0D19C34DA9AC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9D260C3D-49F6-4AD8-AC60-353B7050232A}" type="pres">
      <dgm:prSet presAssocID="{DFF85FFC-8A14-4DC7-B920-82BBD7E63EEB}" presName="space" presStyleCnt="0"/>
      <dgm:spPr/>
    </dgm:pt>
    <dgm:pt modelId="{9C856BB3-E16A-4167-BA10-05551181636E}" type="pres">
      <dgm:prSet presAssocID="{80F65685-0382-49D1-8276-FA83DB046474}" presName="composite" presStyleCnt="0"/>
      <dgm:spPr/>
    </dgm:pt>
    <dgm:pt modelId="{846DD90C-C30E-458F-AC28-8D5316396C6C}" type="pres">
      <dgm:prSet presAssocID="{80F65685-0382-49D1-8276-FA83DB046474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3A4A6ABB-DDFE-49C9-A6DE-B0F1AAEF7FEE}" type="pres">
      <dgm:prSet presAssocID="{80F65685-0382-49D1-8276-FA83DB046474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6C2AE01F-4247-4C11-8F73-6E63B13A4287}" type="presOf" srcId="{04822469-D3E6-447F-A1CE-3F727E75B664}" destId="{A783177A-B62A-49F2-AD7D-555224533491}" srcOrd="0" destOrd="8" presId="urn:microsoft.com/office/officeart/2005/8/layout/hList1"/>
    <dgm:cxn modelId="{07B6A41A-7569-454A-9522-DDEEC68F92F0}" type="presOf" srcId="{6C77A324-809B-45E7-AEBE-237EDA50F7AA}" destId="{3A4A6ABB-DDFE-49C9-A6DE-B0F1AAEF7FEE}" srcOrd="0" destOrd="2" presId="urn:microsoft.com/office/officeart/2005/8/layout/hList1"/>
    <dgm:cxn modelId="{1E407A92-377E-4277-A9C1-692F7852BB19}" srcId="{80F65685-0382-49D1-8276-FA83DB046474}" destId="{6EAC3EA7-08AB-47AF-831C-AA5D829099F7}" srcOrd="5" destOrd="0" parTransId="{2B1521E7-D51A-4D00-AE12-99F3FC99EDE9}" sibTransId="{91328952-96C5-48F0-95BE-CE323D28B491}"/>
    <dgm:cxn modelId="{DB16F6ED-7DF8-4DD8-80E1-081F62606060}" type="presOf" srcId="{9AD61E72-0CB3-490E-BA06-D9333905BD7D}" destId="{FFE5C5B7-8ED1-473E-AB66-127CF20E2C31}" srcOrd="0" destOrd="0" presId="urn:microsoft.com/office/officeart/2005/8/layout/hList1"/>
    <dgm:cxn modelId="{B6F61A18-6AA5-4CF1-A06E-9615F783C776}" type="presOf" srcId="{B4D35A4E-E6C2-4B64-B11E-488FE5586285}" destId="{A783177A-B62A-49F2-AD7D-555224533491}" srcOrd="0" destOrd="7" presId="urn:microsoft.com/office/officeart/2005/8/layout/hList1"/>
    <dgm:cxn modelId="{0D0026B4-EE7C-4F22-942D-64D42F874F43}" type="presOf" srcId="{6EAC3EA7-08AB-47AF-831C-AA5D829099F7}" destId="{3A4A6ABB-DDFE-49C9-A6DE-B0F1AAEF7FEE}" srcOrd="0" destOrd="5" presId="urn:microsoft.com/office/officeart/2005/8/layout/hList1"/>
    <dgm:cxn modelId="{719D9168-891F-4CFA-B0C4-668B872FE6DA}" type="presOf" srcId="{B147B4B8-1CB3-401B-A24A-E2AE9AE0537F}" destId="{A783177A-B62A-49F2-AD7D-555224533491}" srcOrd="0" destOrd="6" presId="urn:microsoft.com/office/officeart/2005/8/layout/hList1"/>
    <dgm:cxn modelId="{FE6E73AE-9D15-4840-B997-F1304BAA8414}" srcId="{9D473D00-0F98-4101-892B-0D19C34DA9AC}" destId="{3CD4D145-9F32-4655-86A1-FAD681464A89}" srcOrd="1" destOrd="0" parTransId="{70D74BB1-2B31-455C-AC37-4451C8ED76CD}" sibTransId="{5B3328BB-C8F6-4CCA-BD8A-E376DEC7645A}"/>
    <dgm:cxn modelId="{ED091C15-D6D9-4F79-9F12-655CA34D629F}" type="presOf" srcId="{BC8EC061-7894-43DE-BCE6-3341730976D5}" destId="{3A4A6ABB-DDFE-49C9-A6DE-B0F1AAEF7FEE}" srcOrd="0" destOrd="0" presId="urn:microsoft.com/office/officeart/2005/8/layout/hList1"/>
    <dgm:cxn modelId="{6FD2D07C-4A48-4D01-AED6-A3647805A348}" type="presOf" srcId="{3CD4D145-9F32-4655-86A1-FAD681464A89}" destId="{A783177A-B62A-49F2-AD7D-555224533491}" srcOrd="0" destOrd="1" presId="urn:microsoft.com/office/officeart/2005/8/layout/hList1"/>
    <dgm:cxn modelId="{F03AFD6F-451E-47FA-99D2-56CF7745237E}" srcId="{80F65685-0382-49D1-8276-FA83DB046474}" destId="{8972FBD0-EA7E-4E70-AB16-EA60BC66F03A}" srcOrd="1" destOrd="0" parTransId="{09835B66-8758-4FA2-92D7-8762997B70D9}" sibTransId="{E89BDFF3-BB3F-4147-93E4-EFFE52C2BAF9}"/>
    <dgm:cxn modelId="{7B085A46-96A9-4FCF-B6A6-90E71C7FDA98}" srcId="{9AD61E72-0CB3-490E-BA06-D9333905BD7D}" destId="{9D473D00-0F98-4101-892B-0D19C34DA9AC}" srcOrd="0" destOrd="0" parTransId="{359DC88E-7A3D-4036-AA06-F04023C92713}" sibTransId="{DFF85FFC-8A14-4DC7-B920-82BBD7E63EEB}"/>
    <dgm:cxn modelId="{949ED0C8-9875-4E64-9FAD-7D678822E135}" srcId="{9D473D00-0F98-4101-892B-0D19C34DA9AC}" destId="{B6C40D94-4F5D-4039-B974-3A91B3DB2166}" srcOrd="4" destOrd="0" parTransId="{232CDA79-4273-45B4-AADD-ABDADDB3B64A}" sibTransId="{67CAC7FC-33E7-4D8C-9179-D6FC825B7130}"/>
    <dgm:cxn modelId="{C6AF1AB2-600D-45BB-8B31-1316FFF04886}" type="presOf" srcId="{39E45CAA-0A79-4651-976E-6D6FB7BBA201}" destId="{A783177A-B62A-49F2-AD7D-555224533491}" srcOrd="0" destOrd="5" presId="urn:microsoft.com/office/officeart/2005/8/layout/hList1"/>
    <dgm:cxn modelId="{8B4A0BD9-BCF2-41F9-A47E-900A6392F027}" srcId="{80F65685-0382-49D1-8276-FA83DB046474}" destId="{BC8EC061-7894-43DE-BCE6-3341730976D5}" srcOrd="0" destOrd="0" parTransId="{21D806D8-CACB-4465-A81C-02E60901369E}" sibTransId="{2B889E51-7C11-4A36-BE34-0D45DCCFED5D}"/>
    <dgm:cxn modelId="{848E1394-4FB4-40A4-99C9-A5CD67F2E0B7}" srcId="{80F65685-0382-49D1-8276-FA83DB046474}" destId="{CD576108-4CFF-4360-ADDB-530D4675D035}" srcOrd="4" destOrd="0" parTransId="{7C7AECEB-1FD8-45AB-8987-D835EDDF76EA}" sibTransId="{BD58EBD7-1430-4158-9ED5-0C8A703A7A05}"/>
    <dgm:cxn modelId="{47449297-E173-4036-9023-72A2006476D0}" type="presOf" srcId="{8972FBD0-EA7E-4E70-AB16-EA60BC66F03A}" destId="{3A4A6ABB-DDFE-49C9-A6DE-B0F1AAEF7FEE}" srcOrd="0" destOrd="1" presId="urn:microsoft.com/office/officeart/2005/8/layout/hList1"/>
    <dgm:cxn modelId="{58CB6DD2-861A-41B4-8170-0E7025CB92CF}" srcId="{80F65685-0382-49D1-8276-FA83DB046474}" destId="{6C77A324-809B-45E7-AEBE-237EDA50F7AA}" srcOrd="2" destOrd="0" parTransId="{BE501308-5D1E-4EAE-A494-5B9ED02E2534}" sibTransId="{20F4936D-EB2A-467E-A537-A07904794EC2}"/>
    <dgm:cxn modelId="{AA7CD750-1537-49AD-B69B-713B5665DA12}" type="presOf" srcId="{9D473D00-0F98-4101-892B-0D19C34DA9AC}" destId="{24FD5237-10AB-4260-92E1-493386ED22F8}" srcOrd="0" destOrd="0" presId="urn:microsoft.com/office/officeart/2005/8/layout/hList1"/>
    <dgm:cxn modelId="{7AE2860A-142B-4AC2-BF69-7EF4AFB4FF72}" type="presOf" srcId="{4651D92E-39C2-4271-9C59-DABFF36AFFB2}" destId="{3A4A6ABB-DDFE-49C9-A6DE-B0F1AAEF7FEE}" srcOrd="0" destOrd="3" presId="urn:microsoft.com/office/officeart/2005/8/layout/hList1"/>
    <dgm:cxn modelId="{AE4349EE-56F4-4CEA-A549-7183DF9DA056}" type="presOf" srcId="{CD576108-4CFF-4360-ADDB-530D4675D035}" destId="{3A4A6ABB-DDFE-49C9-A6DE-B0F1AAEF7FEE}" srcOrd="0" destOrd="4" presId="urn:microsoft.com/office/officeart/2005/8/layout/hList1"/>
    <dgm:cxn modelId="{2692C855-A47F-467F-9BD4-20ECFAC03472}" type="presOf" srcId="{00425071-1EAD-4F5C-ABAD-32BB13EA9458}" destId="{A783177A-B62A-49F2-AD7D-555224533491}" srcOrd="0" destOrd="0" presId="urn:microsoft.com/office/officeart/2005/8/layout/hList1"/>
    <dgm:cxn modelId="{B8FDFBFC-14E2-495A-8F6E-20C48BAB0E0C}" srcId="{9D473D00-0F98-4101-892B-0D19C34DA9AC}" destId="{00425071-1EAD-4F5C-ABAD-32BB13EA9458}" srcOrd="0" destOrd="0" parTransId="{D44A6FDD-70C7-4B63-B3EF-7F745389829D}" sibTransId="{E8695E3B-74B8-4121-9E10-5135C4F6C0F6}"/>
    <dgm:cxn modelId="{CF151BA1-515A-4242-9B36-DE391CF856CE}" type="presOf" srcId="{B6C40D94-4F5D-4039-B974-3A91B3DB2166}" destId="{A783177A-B62A-49F2-AD7D-555224533491}" srcOrd="0" destOrd="4" presId="urn:microsoft.com/office/officeart/2005/8/layout/hList1"/>
    <dgm:cxn modelId="{9934DE46-2B4B-4961-95A8-C9BD99B26E34}" srcId="{9AD61E72-0CB3-490E-BA06-D9333905BD7D}" destId="{80F65685-0382-49D1-8276-FA83DB046474}" srcOrd="1" destOrd="0" parTransId="{D17048C2-793F-4C0A-91AC-6008B2B20EBC}" sibTransId="{568FFF6C-C6A5-4436-ACB0-0613FC2661AC}"/>
    <dgm:cxn modelId="{71B22566-9FFD-4FE1-8E80-4C34259701FF}" srcId="{9D473D00-0F98-4101-892B-0D19C34DA9AC}" destId="{B4D35A4E-E6C2-4B64-B11E-488FE5586285}" srcOrd="7" destOrd="0" parTransId="{46D49F25-4F29-4D69-AF08-F487E7D2D5D3}" sibTransId="{942A0542-8ABB-4F2F-A0CC-D26CB59AD6D7}"/>
    <dgm:cxn modelId="{EFACA512-0061-40CA-9C1E-0316B347E007}" srcId="{9D473D00-0F98-4101-892B-0D19C34DA9AC}" destId="{39E45CAA-0A79-4651-976E-6D6FB7BBA201}" srcOrd="5" destOrd="0" parTransId="{EF25BA6D-A6B1-4F35-A996-861E7F8A78E8}" sibTransId="{378B8993-FB5F-42D9-8AEE-2D7814EEA1F6}"/>
    <dgm:cxn modelId="{4FD19624-76A7-4E18-8B7C-12EB227585CF}" srcId="{9D473D00-0F98-4101-892B-0D19C34DA9AC}" destId="{04822469-D3E6-447F-A1CE-3F727E75B664}" srcOrd="8" destOrd="0" parTransId="{58225315-4F70-4403-BF9C-76737F6C45E8}" sibTransId="{B9F01542-9B61-4277-B57C-23A68515EF48}"/>
    <dgm:cxn modelId="{5C4F9A44-5116-4E6A-8E5B-56DE02773EA3}" srcId="{9D473D00-0F98-4101-892B-0D19C34DA9AC}" destId="{F3073B1A-C229-45DD-A6EF-868FDF8729E5}" srcOrd="2" destOrd="0" parTransId="{5C442898-5004-4DBC-80BA-5E0563B464C8}" sibTransId="{11396195-1AF7-4201-A893-1C056A7FCCEE}"/>
    <dgm:cxn modelId="{84649ED6-2B85-441D-99F6-002C64F40423}" type="presOf" srcId="{F3425CB1-7BD4-419F-992E-26C40A1CF484}" destId="{3A4A6ABB-DDFE-49C9-A6DE-B0F1AAEF7FEE}" srcOrd="0" destOrd="6" presId="urn:microsoft.com/office/officeart/2005/8/layout/hList1"/>
    <dgm:cxn modelId="{7C984E80-D1D7-46E3-8B18-F23851A426FC}" type="presOf" srcId="{F3073B1A-C229-45DD-A6EF-868FDF8729E5}" destId="{A783177A-B62A-49F2-AD7D-555224533491}" srcOrd="0" destOrd="2" presId="urn:microsoft.com/office/officeart/2005/8/layout/hList1"/>
    <dgm:cxn modelId="{C3B5D41F-F9EE-4258-BDBC-762E20201D97}" type="presOf" srcId="{6C42CDEC-C83C-4657-A86D-4A17B184FDFF}" destId="{A783177A-B62A-49F2-AD7D-555224533491}" srcOrd="0" destOrd="3" presId="urn:microsoft.com/office/officeart/2005/8/layout/hList1"/>
    <dgm:cxn modelId="{A7374483-B9B8-417C-9318-5C5952013820}" srcId="{9D473D00-0F98-4101-892B-0D19C34DA9AC}" destId="{B147B4B8-1CB3-401B-A24A-E2AE9AE0537F}" srcOrd="6" destOrd="0" parTransId="{DB6432BB-D28B-4D77-940F-7CE894179FBF}" sibTransId="{3D984378-E938-4638-B27F-AA01A86C6FF3}"/>
    <dgm:cxn modelId="{578F543C-DD59-4297-9899-DD321598510D}" type="presOf" srcId="{80F65685-0382-49D1-8276-FA83DB046474}" destId="{846DD90C-C30E-458F-AC28-8D5316396C6C}" srcOrd="0" destOrd="0" presId="urn:microsoft.com/office/officeart/2005/8/layout/hList1"/>
    <dgm:cxn modelId="{19FA0EAB-491F-4D2E-8221-34C7C266FE73}" srcId="{9D473D00-0F98-4101-892B-0D19C34DA9AC}" destId="{6C42CDEC-C83C-4657-A86D-4A17B184FDFF}" srcOrd="3" destOrd="0" parTransId="{75ED1D34-BC7A-450E-BA09-97A75DBA595C}" sibTransId="{B35141E5-9E0A-4DB6-88EF-547DCCE3EFEE}"/>
    <dgm:cxn modelId="{F8CE1732-F110-4BF7-AF3B-065CECFACBA9}" srcId="{80F65685-0382-49D1-8276-FA83DB046474}" destId="{F3425CB1-7BD4-419F-992E-26C40A1CF484}" srcOrd="6" destOrd="0" parTransId="{8233E459-D46E-4C44-9F4E-815E7D997FEE}" sibTransId="{CF3CB515-7968-463D-94CE-73EC4FFCCA0D}"/>
    <dgm:cxn modelId="{28C127B3-0B9B-4580-A550-E7A60953140F}" srcId="{80F65685-0382-49D1-8276-FA83DB046474}" destId="{4651D92E-39C2-4271-9C59-DABFF36AFFB2}" srcOrd="3" destOrd="0" parTransId="{AE3B7070-7E70-4BA6-9F49-400E1507E1C7}" sibTransId="{B7E2CC67-0CB4-41F8-86B8-CBD466C26B7F}"/>
    <dgm:cxn modelId="{38231018-BE8B-4397-9D98-A70AAE5DE2F4}" type="presParOf" srcId="{FFE5C5B7-8ED1-473E-AB66-127CF20E2C31}" destId="{A61DC366-7B8E-4C77-A334-3E9C9A8EB1EF}" srcOrd="0" destOrd="0" presId="urn:microsoft.com/office/officeart/2005/8/layout/hList1"/>
    <dgm:cxn modelId="{E581FF34-9A35-441D-A25C-22164500CF10}" type="presParOf" srcId="{A61DC366-7B8E-4C77-A334-3E9C9A8EB1EF}" destId="{24FD5237-10AB-4260-92E1-493386ED22F8}" srcOrd="0" destOrd="0" presId="urn:microsoft.com/office/officeart/2005/8/layout/hList1"/>
    <dgm:cxn modelId="{5284A982-F203-4611-A5A6-C915DC7F2971}" type="presParOf" srcId="{A61DC366-7B8E-4C77-A334-3E9C9A8EB1EF}" destId="{A783177A-B62A-49F2-AD7D-555224533491}" srcOrd="1" destOrd="0" presId="urn:microsoft.com/office/officeart/2005/8/layout/hList1"/>
    <dgm:cxn modelId="{9110EC00-DEA6-4C29-BEDD-99EFB365129E}" type="presParOf" srcId="{FFE5C5B7-8ED1-473E-AB66-127CF20E2C31}" destId="{9D260C3D-49F6-4AD8-AC60-353B7050232A}" srcOrd="1" destOrd="0" presId="urn:microsoft.com/office/officeart/2005/8/layout/hList1"/>
    <dgm:cxn modelId="{16813025-76CE-4C12-B0A7-D127901959E8}" type="presParOf" srcId="{FFE5C5B7-8ED1-473E-AB66-127CF20E2C31}" destId="{9C856BB3-E16A-4167-BA10-05551181636E}" srcOrd="2" destOrd="0" presId="urn:microsoft.com/office/officeart/2005/8/layout/hList1"/>
    <dgm:cxn modelId="{53CB4E13-5792-45F3-9BAF-589A9A258600}" type="presParOf" srcId="{9C856BB3-E16A-4167-BA10-05551181636E}" destId="{846DD90C-C30E-458F-AC28-8D5316396C6C}" srcOrd="0" destOrd="0" presId="urn:microsoft.com/office/officeart/2005/8/layout/hList1"/>
    <dgm:cxn modelId="{C3C1CAD5-6D04-4823-8C8B-4A7A6AF82837}" type="presParOf" srcId="{9C856BB3-E16A-4167-BA10-05551181636E}" destId="{3A4A6ABB-DDFE-49C9-A6DE-B0F1AAEF7FE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04A62D-C660-4A23-BB63-284F47105333}">
      <dsp:nvSpPr>
        <dsp:cNvPr id="0" name=""/>
        <dsp:cNvSpPr/>
      </dsp:nvSpPr>
      <dsp:spPr>
        <a:xfrm>
          <a:off x="0" y="0"/>
          <a:ext cx="815340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C164D-F016-4AAC-860A-2C5A0F7C506C}">
      <dsp:nvSpPr>
        <dsp:cNvPr id="0" name=""/>
        <dsp:cNvSpPr/>
      </dsp:nvSpPr>
      <dsp:spPr>
        <a:xfrm>
          <a:off x="0" y="0"/>
          <a:ext cx="1695385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400" b="1" kern="1200" dirty="0" smtClean="0">
              <a:solidFill>
                <a:srgbClr val="FF0000"/>
              </a:solidFill>
            </a:rPr>
            <a:t>Attribute</a:t>
          </a:r>
          <a:endParaRPr lang="en-IN" sz="2400" b="1" kern="1200" dirty="0">
            <a:solidFill>
              <a:srgbClr val="FF0000"/>
            </a:solidFill>
          </a:endParaRPr>
        </a:p>
      </dsp:txBody>
      <dsp:txXfrm>
        <a:off x="0" y="0"/>
        <a:ext cx="1695385" cy="4064000"/>
      </dsp:txXfrm>
    </dsp:sp>
    <dsp:sp modelId="{663E167D-FCC9-4BBC-9D0C-DB9E19FB67BB}">
      <dsp:nvSpPr>
        <dsp:cNvPr id="0" name=""/>
        <dsp:cNvSpPr/>
      </dsp:nvSpPr>
      <dsp:spPr>
        <a:xfrm>
          <a:off x="1816373" y="47773"/>
          <a:ext cx="6331664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Each attribute of a relation has a name</a:t>
          </a:r>
          <a:endParaRPr lang="en-IN" sz="2200" kern="1200" dirty="0"/>
        </a:p>
      </dsp:txBody>
      <dsp:txXfrm>
        <a:off x="1816373" y="47773"/>
        <a:ext cx="6331664" cy="955476"/>
      </dsp:txXfrm>
    </dsp:sp>
    <dsp:sp modelId="{EC039B9E-6645-4DB5-A248-1C67FB8E6A08}">
      <dsp:nvSpPr>
        <dsp:cNvPr id="0" name=""/>
        <dsp:cNvSpPr/>
      </dsp:nvSpPr>
      <dsp:spPr>
        <a:xfrm>
          <a:off x="1695385" y="1003250"/>
          <a:ext cx="645265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DE03C-16FF-4C2B-95D8-50301AC5F5C4}">
      <dsp:nvSpPr>
        <dsp:cNvPr id="0" name=""/>
        <dsp:cNvSpPr/>
      </dsp:nvSpPr>
      <dsp:spPr>
        <a:xfrm>
          <a:off x="1816373" y="1051024"/>
          <a:ext cx="6331664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Set of allowed values for each attribute is called the domain</a:t>
          </a:r>
          <a:endParaRPr lang="en-IN" sz="2200" kern="1200" dirty="0"/>
        </a:p>
      </dsp:txBody>
      <dsp:txXfrm>
        <a:off x="1816373" y="1051024"/>
        <a:ext cx="6331664" cy="955476"/>
      </dsp:txXfrm>
    </dsp:sp>
    <dsp:sp modelId="{0EF74FB0-CDD2-4C9B-B3EE-97B61FAF687B}">
      <dsp:nvSpPr>
        <dsp:cNvPr id="0" name=""/>
        <dsp:cNvSpPr/>
      </dsp:nvSpPr>
      <dsp:spPr>
        <a:xfrm>
          <a:off x="1695385" y="2006500"/>
          <a:ext cx="645265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EE0D99-AC95-46C8-B456-1CBD4F8FFB4D}">
      <dsp:nvSpPr>
        <dsp:cNvPr id="0" name=""/>
        <dsp:cNvSpPr/>
      </dsp:nvSpPr>
      <dsp:spPr>
        <a:xfrm>
          <a:off x="1816373" y="2054274"/>
          <a:ext cx="6331664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 smtClean="0"/>
            <a:t>Attribute values are (normally) required to be atomic</a:t>
          </a:r>
          <a:endParaRPr lang="en-IN" sz="2200" kern="1200" dirty="0"/>
        </a:p>
      </dsp:txBody>
      <dsp:txXfrm>
        <a:off x="1816373" y="2054274"/>
        <a:ext cx="6331664" cy="955476"/>
      </dsp:txXfrm>
    </dsp:sp>
    <dsp:sp modelId="{1CD87D4D-19A1-4165-B37F-F304290A4FC0}">
      <dsp:nvSpPr>
        <dsp:cNvPr id="0" name=""/>
        <dsp:cNvSpPr/>
      </dsp:nvSpPr>
      <dsp:spPr>
        <a:xfrm>
          <a:off x="1695385" y="3009751"/>
          <a:ext cx="645265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D25D14-FC16-4877-96CC-ACB3FE0E5C23}">
      <dsp:nvSpPr>
        <dsp:cNvPr id="0" name=""/>
        <dsp:cNvSpPr/>
      </dsp:nvSpPr>
      <dsp:spPr>
        <a:xfrm>
          <a:off x="1816373" y="3057524"/>
          <a:ext cx="6331664" cy="9554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en-US" sz="2200" kern="1200" dirty="0" smtClean="0"/>
            <a:t>The special value null  is a member of every domain</a:t>
          </a:r>
          <a:endParaRPr lang="en-IN" sz="2200" kern="1200" dirty="0"/>
        </a:p>
      </dsp:txBody>
      <dsp:txXfrm>
        <a:off x="1816373" y="3057524"/>
        <a:ext cx="6331664" cy="955476"/>
      </dsp:txXfrm>
    </dsp:sp>
    <dsp:sp modelId="{ADA9EF24-BB88-469D-8FF3-DB812581E510}">
      <dsp:nvSpPr>
        <dsp:cNvPr id="0" name=""/>
        <dsp:cNvSpPr/>
      </dsp:nvSpPr>
      <dsp:spPr>
        <a:xfrm>
          <a:off x="1695385" y="4013001"/>
          <a:ext cx="6452651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62362-2FC1-4BAB-90C4-CB2274D1848D}">
      <dsp:nvSpPr>
        <dsp:cNvPr id="0" name=""/>
        <dsp:cNvSpPr/>
      </dsp:nvSpPr>
      <dsp:spPr>
        <a:xfrm>
          <a:off x="3416850" y="1833075"/>
          <a:ext cx="1409700" cy="1409700"/>
        </a:xfrm>
        <a:prstGeom prst="roundRect">
          <a:avLst/>
        </a:prstGeom>
        <a:solidFill>
          <a:srgbClr val="99CCFF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3200" b="1" kern="1200" dirty="0" smtClean="0">
              <a:solidFill>
                <a:schemeClr val="tx1"/>
              </a:solidFill>
            </a:rPr>
            <a:t>KEY</a:t>
          </a:r>
          <a:endParaRPr lang="en-IN" sz="3200" b="1" kern="1200" dirty="0">
            <a:solidFill>
              <a:schemeClr val="tx1"/>
            </a:solidFill>
          </a:endParaRPr>
        </a:p>
      </dsp:txBody>
      <dsp:txXfrm>
        <a:off x="3485666" y="1901891"/>
        <a:ext cx="1272068" cy="1272068"/>
      </dsp:txXfrm>
    </dsp:sp>
    <dsp:sp modelId="{C9205941-7848-4B7C-8CD0-41D04F07C7C6}">
      <dsp:nvSpPr>
        <dsp:cNvPr id="0" name=""/>
        <dsp:cNvSpPr/>
      </dsp:nvSpPr>
      <dsp:spPr>
        <a:xfrm rot="16200000">
          <a:off x="3702816" y="1414191"/>
          <a:ext cx="83776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37767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DD7C2E-FA88-440D-BF17-8D7FA439F12D}">
      <dsp:nvSpPr>
        <dsp:cNvPr id="0" name=""/>
        <dsp:cNvSpPr/>
      </dsp:nvSpPr>
      <dsp:spPr>
        <a:xfrm>
          <a:off x="3149702" y="50808"/>
          <a:ext cx="1943996" cy="944499"/>
        </a:xfrm>
        <a:prstGeom prst="roundRect">
          <a:avLst/>
        </a:prstGeom>
        <a:solidFill>
          <a:srgbClr val="FF9999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chemeClr val="tx1"/>
              </a:solidFill>
            </a:rPr>
            <a:t>Foreign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3195809" y="96915"/>
        <a:ext cx="1851782" cy="852285"/>
      </dsp:txXfrm>
    </dsp:sp>
    <dsp:sp modelId="{FAC8BF57-B9F9-4327-BEA0-A8A9A4B17266}">
      <dsp:nvSpPr>
        <dsp:cNvPr id="0" name=""/>
        <dsp:cNvSpPr/>
      </dsp:nvSpPr>
      <dsp:spPr>
        <a:xfrm rot="20735330">
          <a:off x="4808307" y="2212510"/>
          <a:ext cx="115955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59550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D6D0C2-7387-4A03-9CB8-63AA21AD9A5F}">
      <dsp:nvSpPr>
        <dsp:cNvPr id="0" name=""/>
        <dsp:cNvSpPr/>
      </dsp:nvSpPr>
      <dsp:spPr>
        <a:xfrm>
          <a:off x="5949615" y="1346198"/>
          <a:ext cx="1943996" cy="9444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chemeClr val="tx1"/>
              </a:solidFill>
            </a:rPr>
            <a:t>Primary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5995722" y="1392305"/>
        <a:ext cx="1851782" cy="852285"/>
      </dsp:txXfrm>
    </dsp:sp>
    <dsp:sp modelId="{4FD197B0-2569-41B8-A74C-2C44BE4370E5}">
      <dsp:nvSpPr>
        <dsp:cNvPr id="0" name=""/>
        <dsp:cNvSpPr/>
      </dsp:nvSpPr>
      <dsp:spPr>
        <a:xfrm rot="2094358">
          <a:off x="4727159" y="3345877"/>
          <a:ext cx="110491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04915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7B1CE-B318-41A3-80F6-92D4A0F5BB96}">
      <dsp:nvSpPr>
        <dsp:cNvPr id="0" name=""/>
        <dsp:cNvSpPr/>
      </dsp:nvSpPr>
      <dsp:spPr>
        <a:xfrm>
          <a:off x="5437488" y="3662011"/>
          <a:ext cx="1943996" cy="944499"/>
        </a:xfrm>
        <a:prstGeom prst="roundRect">
          <a:avLst/>
        </a:prstGeom>
        <a:solidFill>
          <a:srgbClr val="99FFCC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err="1" smtClean="0">
              <a:solidFill>
                <a:schemeClr val="tx1"/>
              </a:solidFill>
            </a:rPr>
            <a:t>Superkey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5483595" y="3708118"/>
        <a:ext cx="1851782" cy="852285"/>
      </dsp:txXfrm>
    </dsp:sp>
    <dsp:sp modelId="{37D3CEBE-A9DE-4863-8C22-A8B8C6CC814B}">
      <dsp:nvSpPr>
        <dsp:cNvPr id="0" name=""/>
        <dsp:cNvSpPr/>
      </dsp:nvSpPr>
      <dsp:spPr>
        <a:xfrm rot="8433374">
          <a:off x="2657760" y="3389918"/>
          <a:ext cx="85664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56640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0F0881-1B9E-4A33-B253-CAD00771649E}">
      <dsp:nvSpPr>
        <dsp:cNvPr id="0" name=""/>
        <dsp:cNvSpPr/>
      </dsp:nvSpPr>
      <dsp:spPr>
        <a:xfrm>
          <a:off x="1209281" y="3662038"/>
          <a:ext cx="1943996" cy="944499"/>
        </a:xfrm>
        <a:prstGeom prst="roundRect">
          <a:avLst/>
        </a:prstGeom>
        <a:solidFill>
          <a:schemeClr val="accent2">
            <a:lumMod val="60000"/>
            <a:lumOff val="40000"/>
          </a:schemeClr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chemeClr val="tx1"/>
              </a:solidFill>
            </a:rPr>
            <a:t>Candidate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1255388" y="3708145"/>
        <a:ext cx="1851782" cy="852285"/>
      </dsp:txXfrm>
    </dsp:sp>
    <dsp:sp modelId="{54555A4D-5DED-4363-AE23-E72B288249EE}">
      <dsp:nvSpPr>
        <dsp:cNvPr id="0" name=""/>
        <dsp:cNvSpPr/>
      </dsp:nvSpPr>
      <dsp:spPr>
        <a:xfrm rot="11557145">
          <a:off x="2448150" y="2273017"/>
          <a:ext cx="98054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0543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CA7EF-71B1-4A85-8F93-9FE5F2C9CF35}">
      <dsp:nvSpPr>
        <dsp:cNvPr id="0" name=""/>
        <dsp:cNvSpPr/>
      </dsp:nvSpPr>
      <dsp:spPr>
        <a:xfrm>
          <a:off x="335994" y="1455902"/>
          <a:ext cx="2123998" cy="944499"/>
        </a:xfrm>
        <a:prstGeom prst="roundRect">
          <a:avLst/>
        </a:prstGeom>
        <a:solidFill>
          <a:srgbClr val="FF9933"/>
        </a:solidFill>
        <a:ln w="349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800" kern="1200" dirty="0" smtClean="0">
              <a:solidFill>
                <a:schemeClr val="tx1"/>
              </a:solidFill>
            </a:rPr>
            <a:t>Alternate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382101" y="1502009"/>
        <a:ext cx="2031784" cy="85228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184B3B-5E1D-4757-BD17-575C30AA3041}">
      <dsp:nvSpPr>
        <dsp:cNvPr id="0" name=""/>
        <dsp:cNvSpPr/>
      </dsp:nvSpPr>
      <dsp:spPr>
        <a:xfrm>
          <a:off x="5769685" y="2930673"/>
          <a:ext cx="877118" cy="625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0211"/>
              </a:lnTo>
              <a:lnTo>
                <a:pt x="877118" y="360211"/>
              </a:lnTo>
              <a:lnTo>
                <a:pt x="877118" y="62532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3A4105-73A8-4AFD-95DB-DC5E18E3D5C5}">
      <dsp:nvSpPr>
        <dsp:cNvPr id="0" name=""/>
        <dsp:cNvSpPr/>
      </dsp:nvSpPr>
      <dsp:spPr>
        <a:xfrm>
          <a:off x="3849421" y="1138016"/>
          <a:ext cx="1920264" cy="6564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91354"/>
              </a:lnTo>
              <a:lnTo>
                <a:pt x="1920264" y="391354"/>
              </a:lnTo>
              <a:lnTo>
                <a:pt x="1920264" y="65646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54D0CC-A98B-4666-852E-DB74B17804BA}">
      <dsp:nvSpPr>
        <dsp:cNvPr id="0" name=""/>
        <dsp:cNvSpPr/>
      </dsp:nvSpPr>
      <dsp:spPr>
        <a:xfrm>
          <a:off x="1264971" y="2930673"/>
          <a:ext cx="731160" cy="625322"/>
        </a:xfrm>
        <a:custGeom>
          <a:avLst/>
          <a:gdLst/>
          <a:ahLst/>
          <a:cxnLst/>
          <a:rect l="0" t="0" r="0" b="0"/>
          <a:pathLst>
            <a:path>
              <a:moveTo>
                <a:pt x="731160" y="0"/>
              </a:moveTo>
              <a:lnTo>
                <a:pt x="731160" y="360211"/>
              </a:lnTo>
              <a:lnTo>
                <a:pt x="0" y="360211"/>
              </a:lnTo>
              <a:lnTo>
                <a:pt x="0" y="625322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A54BE-74E9-49E7-AAF5-B2FC9932ED4D}">
      <dsp:nvSpPr>
        <dsp:cNvPr id="0" name=""/>
        <dsp:cNvSpPr/>
      </dsp:nvSpPr>
      <dsp:spPr>
        <a:xfrm>
          <a:off x="1996131" y="1138016"/>
          <a:ext cx="1853289" cy="656465"/>
        </a:xfrm>
        <a:custGeom>
          <a:avLst/>
          <a:gdLst/>
          <a:ahLst/>
          <a:cxnLst/>
          <a:rect l="0" t="0" r="0" b="0"/>
          <a:pathLst>
            <a:path>
              <a:moveTo>
                <a:pt x="1853289" y="0"/>
              </a:moveTo>
              <a:lnTo>
                <a:pt x="1853289" y="391354"/>
              </a:lnTo>
              <a:lnTo>
                <a:pt x="0" y="391354"/>
              </a:lnTo>
              <a:lnTo>
                <a:pt x="0" y="656465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289F3-6A4F-43E1-9D9B-D2807C91EDF0}">
      <dsp:nvSpPr>
        <dsp:cNvPr id="0" name=""/>
        <dsp:cNvSpPr/>
      </dsp:nvSpPr>
      <dsp:spPr>
        <a:xfrm>
          <a:off x="2752194" y="1825"/>
          <a:ext cx="2194454" cy="1136191"/>
        </a:xfrm>
        <a:prstGeom prst="rect">
          <a:avLst/>
        </a:prstGeom>
        <a:solidFill>
          <a:srgbClr val="FF9999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03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dirty="0" smtClean="0"/>
            <a:t>Relation R Attributes</a:t>
          </a:r>
          <a:endParaRPr lang="en-IN" sz="2000" b="1" kern="1200" dirty="0"/>
        </a:p>
      </dsp:txBody>
      <dsp:txXfrm>
        <a:off x="2752194" y="1825"/>
        <a:ext cx="2194454" cy="1136191"/>
      </dsp:txXfrm>
    </dsp:sp>
    <dsp:sp modelId="{FC79BF36-F2AE-41C2-BEF2-497427370C5F}">
      <dsp:nvSpPr>
        <dsp:cNvPr id="0" name=""/>
        <dsp:cNvSpPr/>
      </dsp:nvSpPr>
      <dsp:spPr>
        <a:xfrm>
          <a:off x="3191085" y="885529"/>
          <a:ext cx="1975008" cy="3787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b="1" kern="1200"/>
        </a:p>
      </dsp:txBody>
      <dsp:txXfrm>
        <a:off x="3191085" y="885529"/>
        <a:ext cx="1975008" cy="378730"/>
      </dsp:txXfrm>
    </dsp:sp>
    <dsp:sp modelId="{558C1BC3-51A6-46A0-A6A6-F04A90124C3D}">
      <dsp:nvSpPr>
        <dsp:cNvPr id="0" name=""/>
        <dsp:cNvSpPr/>
      </dsp:nvSpPr>
      <dsp:spPr>
        <a:xfrm>
          <a:off x="898904" y="1794482"/>
          <a:ext cx="2194454" cy="1136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03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dirty="0" smtClean="0"/>
            <a:t>Prime Attributes</a:t>
          </a:r>
          <a:endParaRPr lang="en-IN" sz="2000" b="1" kern="1200" dirty="0"/>
        </a:p>
      </dsp:txBody>
      <dsp:txXfrm>
        <a:off x="898904" y="1794482"/>
        <a:ext cx="2194454" cy="1136191"/>
      </dsp:txXfrm>
    </dsp:sp>
    <dsp:sp modelId="{6A065A3B-5A9E-4FD9-A77F-E15850C2EE65}">
      <dsp:nvSpPr>
        <dsp:cNvPr id="0" name=""/>
        <dsp:cNvSpPr/>
      </dsp:nvSpPr>
      <dsp:spPr>
        <a:xfrm>
          <a:off x="1280067" y="2678186"/>
          <a:ext cx="1975008" cy="3787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b="1" kern="1200"/>
        </a:p>
      </dsp:txBody>
      <dsp:txXfrm>
        <a:off x="1280067" y="2678186"/>
        <a:ext cx="1975008" cy="378730"/>
      </dsp:txXfrm>
    </dsp:sp>
    <dsp:sp modelId="{7020DED0-4537-4FB9-B308-DAB7DE8F80C3}">
      <dsp:nvSpPr>
        <dsp:cNvPr id="0" name=""/>
        <dsp:cNvSpPr/>
      </dsp:nvSpPr>
      <dsp:spPr>
        <a:xfrm>
          <a:off x="0" y="3555996"/>
          <a:ext cx="2529942" cy="1136191"/>
        </a:xfrm>
        <a:prstGeom prst="rect">
          <a:avLst/>
        </a:prstGeom>
        <a:solidFill>
          <a:srgbClr val="99CC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03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dirty="0" smtClean="0"/>
            <a:t>Belonging to Candidate Keys</a:t>
          </a:r>
          <a:endParaRPr lang="en-IN" sz="2000" b="1" kern="1200" dirty="0"/>
        </a:p>
      </dsp:txBody>
      <dsp:txXfrm>
        <a:off x="0" y="3555996"/>
        <a:ext cx="2529942" cy="1136191"/>
      </dsp:txXfrm>
    </dsp:sp>
    <dsp:sp modelId="{288667C7-7C41-4561-B993-DC579E5F7C84}">
      <dsp:nvSpPr>
        <dsp:cNvPr id="0" name=""/>
        <dsp:cNvSpPr/>
      </dsp:nvSpPr>
      <dsp:spPr>
        <a:xfrm>
          <a:off x="533409" y="4472669"/>
          <a:ext cx="1975008" cy="3787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b="1" kern="1200"/>
        </a:p>
      </dsp:txBody>
      <dsp:txXfrm>
        <a:off x="533409" y="4472669"/>
        <a:ext cx="1975008" cy="378730"/>
      </dsp:txXfrm>
    </dsp:sp>
    <dsp:sp modelId="{A857F61C-65F3-4D06-BB15-1048A1B37D43}">
      <dsp:nvSpPr>
        <dsp:cNvPr id="0" name=""/>
        <dsp:cNvSpPr/>
      </dsp:nvSpPr>
      <dsp:spPr>
        <a:xfrm>
          <a:off x="4672458" y="1794482"/>
          <a:ext cx="2194454" cy="1136191"/>
        </a:xfrm>
        <a:prstGeom prst="rect">
          <a:avLst/>
        </a:prstGeom>
        <a:solidFill>
          <a:srgbClr val="CC99FF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03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dirty="0" smtClean="0"/>
            <a:t>Non-prime Attributes</a:t>
          </a:r>
          <a:endParaRPr lang="en-IN" sz="2000" b="1" kern="1200" dirty="0"/>
        </a:p>
      </dsp:txBody>
      <dsp:txXfrm>
        <a:off x="4672458" y="1794482"/>
        <a:ext cx="2194454" cy="1136191"/>
      </dsp:txXfrm>
    </dsp:sp>
    <dsp:sp modelId="{94894DF0-6836-4218-A712-F8C8F1D2586F}">
      <dsp:nvSpPr>
        <dsp:cNvPr id="0" name=""/>
        <dsp:cNvSpPr/>
      </dsp:nvSpPr>
      <dsp:spPr>
        <a:xfrm>
          <a:off x="5044372" y="2678186"/>
          <a:ext cx="1975008" cy="3787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b="1" kern="1200"/>
        </a:p>
      </dsp:txBody>
      <dsp:txXfrm>
        <a:off x="5044372" y="2678186"/>
        <a:ext cx="1975008" cy="378730"/>
      </dsp:txXfrm>
    </dsp:sp>
    <dsp:sp modelId="{12594AEB-9D75-457A-B11D-88D9D91B1083}">
      <dsp:nvSpPr>
        <dsp:cNvPr id="0" name=""/>
        <dsp:cNvSpPr/>
      </dsp:nvSpPr>
      <dsp:spPr>
        <a:xfrm>
          <a:off x="5368809" y="3555996"/>
          <a:ext cx="2555990" cy="1136191"/>
        </a:xfrm>
        <a:prstGeom prst="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60329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000" b="1" kern="1200" dirty="0" smtClean="0"/>
            <a:t>Not belonging to Candidate Keys</a:t>
          </a:r>
          <a:endParaRPr lang="en-IN" sz="2000" b="1" kern="1200" dirty="0"/>
        </a:p>
      </dsp:txBody>
      <dsp:txXfrm>
        <a:off x="5368809" y="3555996"/>
        <a:ext cx="2555990" cy="1136191"/>
      </dsp:txXfrm>
    </dsp:sp>
    <dsp:sp modelId="{21AFB853-2B1D-491E-87F4-C851489266A5}">
      <dsp:nvSpPr>
        <dsp:cNvPr id="0" name=""/>
        <dsp:cNvSpPr/>
      </dsp:nvSpPr>
      <dsp:spPr>
        <a:xfrm>
          <a:off x="5949791" y="4470844"/>
          <a:ext cx="1975008" cy="3787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2000" b="1" kern="1200"/>
        </a:p>
      </dsp:txBody>
      <dsp:txXfrm>
        <a:off x="5949791" y="4470844"/>
        <a:ext cx="1975008" cy="3787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8DDF74-875C-4915-9EB5-D3617CC4BD2A}">
      <dsp:nvSpPr>
        <dsp:cNvPr id="0" name=""/>
        <dsp:cNvSpPr/>
      </dsp:nvSpPr>
      <dsp:spPr>
        <a:xfrm>
          <a:off x="0" y="2130019"/>
          <a:ext cx="1476000" cy="12599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12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chemeClr val="tx1"/>
              </a:solidFill>
            </a:rPr>
            <a:t>Referential Integrity Constraint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36904" y="2166923"/>
        <a:ext cx="1402192" cy="1186190"/>
      </dsp:txXfrm>
    </dsp:sp>
    <dsp:sp modelId="{74530ED7-62A6-4719-AD7E-10B36304CC36}">
      <dsp:nvSpPr>
        <dsp:cNvPr id="0" name=""/>
        <dsp:cNvSpPr/>
      </dsp:nvSpPr>
      <dsp:spPr>
        <a:xfrm rot="16798524">
          <a:off x="804661" y="1949265"/>
          <a:ext cx="1623994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1623994" y="110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1576058" y="1919696"/>
        <a:ext cx="81199" cy="81199"/>
      </dsp:txXfrm>
    </dsp:sp>
    <dsp:sp modelId="{8E0F3892-4118-4EBF-8E85-085BC9D5245A}">
      <dsp:nvSpPr>
        <dsp:cNvPr id="0" name=""/>
        <dsp:cNvSpPr/>
      </dsp:nvSpPr>
      <dsp:spPr>
        <a:xfrm>
          <a:off x="1757317" y="659068"/>
          <a:ext cx="1562241" cy="10030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Referenced Relation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( DEPT )</a:t>
          </a:r>
          <a:endParaRPr lang="en-IN" sz="1800" b="1" kern="1200" dirty="0"/>
        </a:p>
      </dsp:txBody>
      <dsp:txXfrm>
        <a:off x="1786694" y="688445"/>
        <a:ext cx="1503487" cy="944259"/>
      </dsp:txXfrm>
    </dsp:sp>
    <dsp:sp modelId="{8F1BC4D8-7C44-49DB-8D0C-6730512E87F0}">
      <dsp:nvSpPr>
        <dsp:cNvPr id="0" name=""/>
        <dsp:cNvSpPr/>
      </dsp:nvSpPr>
      <dsp:spPr>
        <a:xfrm rot="18440635">
          <a:off x="3120256" y="746783"/>
          <a:ext cx="1013224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1013224" y="11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3601538" y="732483"/>
        <a:ext cx="50661" cy="50661"/>
      </dsp:txXfrm>
    </dsp:sp>
    <dsp:sp modelId="{58371852-201A-4F76-AB84-9A7028C17877}">
      <dsp:nvSpPr>
        <dsp:cNvPr id="0" name=""/>
        <dsp:cNvSpPr/>
      </dsp:nvSpPr>
      <dsp:spPr>
        <a:xfrm>
          <a:off x="3934178" y="0"/>
          <a:ext cx="1232704" cy="710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Insertion</a:t>
          </a:r>
          <a:endParaRPr lang="en-IN" sz="1800" b="1" kern="1200" dirty="0"/>
        </a:p>
      </dsp:txBody>
      <dsp:txXfrm>
        <a:off x="3954976" y="20798"/>
        <a:ext cx="1191108" cy="668509"/>
      </dsp:txXfrm>
    </dsp:sp>
    <dsp:sp modelId="{66DAA588-C080-4EEB-B2E9-6F7C30333C28}">
      <dsp:nvSpPr>
        <dsp:cNvPr id="0" name=""/>
        <dsp:cNvSpPr/>
      </dsp:nvSpPr>
      <dsp:spPr>
        <a:xfrm rot="21462880">
          <a:off x="5166601" y="329930"/>
          <a:ext cx="706757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706757" y="110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5502311" y="323292"/>
        <a:ext cx="35337" cy="35337"/>
      </dsp:txXfrm>
    </dsp:sp>
    <dsp:sp modelId="{A7EEDD55-3DC7-4EDF-B9B9-C6ECB5F67BC8}">
      <dsp:nvSpPr>
        <dsp:cNvPr id="0" name=""/>
        <dsp:cNvSpPr/>
      </dsp:nvSpPr>
      <dsp:spPr>
        <a:xfrm>
          <a:off x="5873078" y="0"/>
          <a:ext cx="2704363" cy="6537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chemeClr val="tx1"/>
              </a:solidFill>
            </a:rPr>
            <a:t>No Violation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892225" y="19147"/>
        <a:ext cx="2666069" cy="615445"/>
      </dsp:txXfrm>
    </dsp:sp>
    <dsp:sp modelId="{2DC9C99D-A50C-40EE-B27D-6F356FCDE21A}">
      <dsp:nvSpPr>
        <dsp:cNvPr id="0" name=""/>
        <dsp:cNvSpPr/>
      </dsp:nvSpPr>
      <dsp:spPr>
        <a:xfrm rot="465112">
          <a:off x="3316693" y="1191832"/>
          <a:ext cx="627031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627031" y="11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3614533" y="1187186"/>
        <a:ext cx="31351" cy="31351"/>
      </dsp:txXfrm>
    </dsp:sp>
    <dsp:sp modelId="{2F44A1DA-FAFF-48DB-8EB8-9ADE07D21AA3}">
      <dsp:nvSpPr>
        <dsp:cNvPr id="0" name=""/>
        <dsp:cNvSpPr/>
      </dsp:nvSpPr>
      <dsp:spPr>
        <a:xfrm>
          <a:off x="3940859" y="890098"/>
          <a:ext cx="1232704" cy="710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Deletion</a:t>
          </a:r>
          <a:endParaRPr lang="en-IN" sz="1800" b="1" kern="1200" dirty="0"/>
        </a:p>
      </dsp:txBody>
      <dsp:txXfrm>
        <a:off x="3961657" y="910896"/>
        <a:ext cx="1191108" cy="668509"/>
      </dsp:txXfrm>
    </dsp:sp>
    <dsp:sp modelId="{38E66CA3-5095-4D9B-A07E-CAF4541C46CB}">
      <dsp:nvSpPr>
        <dsp:cNvPr id="0" name=""/>
        <dsp:cNvSpPr/>
      </dsp:nvSpPr>
      <dsp:spPr>
        <a:xfrm rot="7807">
          <a:off x="5173563" y="1234914"/>
          <a:ext cx="699516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699516" y="110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5505833" y="1228457"/>
        <a:ext cx="34975" cy="34975"/>
      </dsp:txXfrm>
    </dsp:sp>
    <dsp:sp modelId="{EB1C3937-DE78-44D5-B5D0-6A3C1D5447D9}">
      <dsp:nvSpPr>
        <dsp:cNvPr id="0" name=""/>
        <dsp:cNvSpPr/>
      </dsp:nvSpPr>
      <dsp:spPr>
        <a:xfrm>
          <a:off x="5873078" y="744239"/>
          <a:ext cx="2704363" cy="100500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b="1" kern="1200" dirty="0" smtClean="0">
              <a:solidFill>
                <a:schemeClr val="tx1"/>
              </a:solidFill>
            </a:rPr>
            <a:t>● ON DELETE, NO ACTION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b="1" kern="1200" dirty="0" smtClean="0">
              <a:solidFill>
                <a:schemeClr val="tx1"/>
              </a:solidFill>
            </a:rPr>
            <a:t>● ON DELETE, CASCADE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b="1" kern="1200" dirty="0" smtClean="0">
              <a:solidFill>
                <a:schemeClr val="tx1"/>
              </a:solidFill>
            </a:rPr>
            <a:t>● ON DELETE, SET NULL</a:t>
          </a:r>
        </a:p>
      </dsp:txBody>
      <dsp:txXfrm>
        <a:off x="5902513" y="773674"/>
        <a:ext cx="2645493" cy="946130"/>
      </dsp:txXfrm>
    </dsp:sp>
    <dsp:sp modelId="{6B134E14-D902-43F5-ACD6-4B50EBFD8D64}">
      <dsp:nvSpPr>
        <dsp:cNvPr id="0" name=""/>
        <dsp:cNvSpPr/>
      </dsp:nvSpPr>
      <dsp:spPr>
        <a:xfrm rot="3421077">
          <a:off x="3062351" y="1623084"/>
          <a:ext cx="1129034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1129034" y="11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3598642" y="1605889"/>
        <a:ext cx="56451" cy="56451"/>
      </dsp:txXfrm>
    </dsp:sp>
    <dsp:sp modelId="{EFC73635-ABCC-455C-96D9-660C0A868CB6}">
      <dsp:nvSpPr>
        <dsp:cNvPr id="0" name=""/>
        <dsp:cNvSpPr/>
      </dsp:nvSpPr>
      <dsp:spPr>
        <a:xfrm>
          <a:off x="3934178" y="1752602"/>
          <a:ext cx="1232704" cy="71010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err="1" smtClean="0"/>
            <a:t>Updation</a:t>
          </a:r>
          <a:endParaRPr lang="en-IN" sz="1800" b="1" kern="1200" dirty="0"/>
        </a:p>
      </dsp:txBody>
      <dsp:txXfrm>
        <a:off x="3954976" y="1773400"/>
        <a:ext cx="1191108" cy="668509"/>
      </dsp:txXfrm>
    </dsp:sp>
    <dsp:sp modelId="{FBADC79E-392C-409D-A3DF-D24CC67BF306}">
      <dsp:nvSpPr>
        <dsp:cNvPr id="0" name=""/>
        <dsp:cNvSpPr/>
      </dsp:nvSpPr>
      <dsp:spPr>
        <a:xfrm rot="1004459">
          <a:off x="5151255" y="2202834"/>
          <a:ext cx="737451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737451" y="110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5501544" y="2195429"/>
        <a:ext cx="36872" cy="36872"/>
      </dsp:txXfrm>
    </dsp:sp>
    <dsp:sp modelId="{41D0F2FE-7898-4398-B6EB-E69FDB00D61C}">
      <dsp:nvSpPr>
        <dsp:cNvPr id="0" name=""/>
        <dsp:cNvSpPr/>
      </dsp:nvSpPr>
      <dsp:spPr>
        <a:xfrm>
          <a:off x="5873078" y="1818071"/>
          <a:ext cx="2704363" cy="100400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b="1" kern="1200" dirty="0" smtClean="0">
              <a:solidFill>
                <a:schemeClr val="tx1"/>
              </a:solidFill>
            </a:rPr>
            <a:t>● ON UPDATE, NO ACTION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b="1" kern="1200" dirty="0" smtClean="0">
              <a:solidFill>
                <a:schemeClr val="tx1"/>
              </a:solidFill>
            </a:rPr>
            <a:t>● ON UPDATE, CASCADE</a:t>
          </a:r>
        </a:p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400" b="1" kern="1200" dirty="0" smtClean="0">
              <a:solidFill>
                <a:schemeClr val="tx1"/>
              </a:solidFill>
            </a:rPr>
            <a:t>● ON UPDATE, SET NULL</a:t>
          </a:r>
          <a:endParaRPr lang="en-IN" sz="1400" b="1" kern="1200" dirty="0">
            <a:solidFill>
              <a:schemeClr val="tx1"/>
            </a:solidFill>
          </a:endParaRPr>
        </a:p>
      </dsp:txBody>
      <dsp:txXfrm>
        <a:off x="5902484" y="1847477"/>
        <a:ext cx="2645551" cy="945194"/>
      </dsp:txXfrm>
    </dsp:sp>
    <dsp:sp modelId="{33D34223-B20D-40D4-A7FE-1D6F4DC79975}">
      <dsp:nvSpPr>
        <dsp:cNvPr id="0" name=""/>
        <dsp:cNvSpPr/>
      </dsp:nvSpPr>
      <dsp:spPr>
        <a:xfrm rot="4576802">
          <a:off x="885843" y="3500561"/>
          <a:ext cx="1547297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1547297" y="1103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1620809" y="3472909"/>
        <a:ext cx="77364" cy="77364"/>
      </dsp:txXfrm>
    </dsp:sp>
    <dsp:sp modelId="{1BC9E25D-9005-4C61-BBBF-8F5002F9B9EE}">
      <dsp:nvSpPr>
        <dsp:cNvPr id="0" name=""/>
        <dsp:cNvSpPr/>
      </dsp:nvSpPr>
      <dsp:spPr>
        <a:xfrm>
          <a:off x="1842983" y="3761659"/>
          <a:ext cx="1562241" cy="100301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Referencing Relation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( EMP )</a:t>
          </a:r>
          <a:endParaRPr lang="en-IN" sz="1800" b="1" kern="1200" dirty="0"/>
        </a:p>
      </dsp:txBody>
      <dsp:txXfrm>
        <a:off x="1872360" y="3791036"/>
        <a:ext cx="1503487" cy="944259"/>
      </dsp:txXfrm>
    </dsp:sp>
    <dsp:sp modelId="{BC5F006C-3F2D-4A5F-96D4-266A9A795085}">
      <dsp:nvSpPr>
        <dsp:cNvPr id="0" name=""/>
        <dsp:cNvSpPr/>
      </dsp:nvSpPr>
      <dsp:spPr>
        <a:xfrm rot="17821290">
          <a:off x="3087570" y="3733551"/>
          <a:ext cx="1164263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1164263" y="11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3640595" y="3715475"/>
        <a:ext cx="58213" cy="58213"/>
      </dsp:txXfrm>
    </dsp:sp>
    <dsp:sp modelId="{C5A24F19-B72A-4173-8678-6E3C0BF565FF}">
      <dsp:nvSpPr>
        <dsp:cNvPr id="0" name=""/>
        <dsp:cNvSpPr/>
      </dsp:nvSpPr>
      <dsp:spPr>
        <a:xfrm>
          <a:off x="3934178" y="2870595"/>
          <a:ext cx="1232704" cy="710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Insertion</a:t>
          </a:r>
          <a:endParaRPr lang="en-IN" sz="1800" b="1" kern="1200" dirty="0"/>
        </a:p>
      </dsp:txBody>
      <dsp:txXfrm>
        <a:off x="3954997" y="2891414"/>
        <a:ext cx="1191066" cy="669166"/>
      </dsp:txXfrm>
    </dsp:sp>
    <dsp:sp modelId="{99A197D7-5E27-43C5-A16F-B386FACCA7AB}">
      <dsp:nvSpPr>
        <dsp:cNvPr id="0" name=""/>
        <dsp:cNvSpPr/>
      </dsp:nvSpPr>
      <dsp:spPr>
        <a:xfrm rot="439027">
          <a:off x="5163983" y="3260307"/>
          <a:ext cx="711993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711993" y="110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5502181" y="3253538"/>
        <a:ext cx="35599" cy="35599"/>
      </dsp:txXfrm>
    </dsp:sp>
    <dsp:sp modelId="{A85D5626-D929-48D1-AC65-C3128698DF88}">
      <dsp:nvSpPr>
        <dsp:cNvPr id="0" name=""/>
        <dsp:cNvSpPr/>
      </dsp:nvSpPr>
      <dsp:spPr>
        <a:xfrm>
          <a:off x="5873078" y="2989808"/>
          <a:ext cx="2704363" cy="6537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chemeClr val="tx1"/>
              </a:solidFill>
            </a:rPr>
            <a:t>Restricted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892225" y="3008955"/>
        <a:ext cx="2666069" cy="615445"/>
      </dsp:txXfrm>
    </dsp:sp>
    <dsp:sp modelId="{F41F7E29-EB40-41EA-B9FD-DA6B51DDD983}">
      <dsp:nvSpPr>
        <dsp:cNvPr id="0" name=""/>
        <dsp:cNvSpPr/>
      </dsp:nvSpPr>
      <dsp:spPr>
        <a:xfrm rot="20507694">
          <a:off x="3391288" y="4165153"/>
          <a:ext cx="556826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556826" y="11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3655780" y="4162263"/>
        <a:ext cx="27841" cy="27841"/>
      </dsp:txXfrm>
    </dsp:sp>
    <dsp:sp modelId="{5561688B-E3BF-4DF3-9BEF-A3083C059B44}">
      <dsp:nvSpPr>
        <dsp:cNvPr id="0" name=""/>
        <dsp:cNvSpPr/>
      </dsp:nvSpPr>
      <dsp:spPr>
        <a:xfrm>
          <a:off x="3934178" y="3733800"/>
          <a:ext cx="1232704" cy="71080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/>
            <a:t>Deletion</a:t>
          </a:r>
          <a:endParaRPr lang="en-IN" sz="1800" b="1" kern="1200" dirty="0"/>
        </a:p>
      </dsp:txBody>
      <dsp:txXfrm>
        <a:off x="3954997" y="3754619"/>
        <a:ext cx="1191066" cy="669166"/>
      </dsp:txXfrm>
    </dsp:sp>
    <dsp:sp modelId="{E5050D0F-AE29-4DA5-8D5F-9D3370AA1C36}">
      <dsp:nvSpPr>
        <dsp:cNvPr id="0" name=""/>
        <dsp:cNvSpPr/>
      </dsp:nvSpPr>
      <dsp:spPr>
        <a:xfrm rot="176753">
          <a:off x="5166415" y="4096342"/>
          <a:ext cx="707130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707130" y="110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5502302" y="4089694"/>
        <a:ext cx="35356" cy="35356"/>
      </dsp:txXfrm>
    </dsp:sp>
    <dsp:sp modelId="{4FCAF1A5-9926-4B34-B05A-DD8EBD4939B5}">
      <dsp:nvSpPr>
        <dsp:cNvPr id="0" name=""/>
        <dsp:cNvSpPr/>
      </dsp:nvSpPr>
      <dsp:spPr>
        <a:xfrm>
          <a:off x="5873078" y="3798673"/>
          <a:ext cx="2704363" cy="6537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chemeClr val="tx1"/>
              </a:solidFill>
            </a:rPr>
            <a:t>No Violation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892225" y="3817820"/>
        <a:ext cx="2666069" cy="615445"/>
      </dsp:txXfrm>
    </dsp:sp>
    <dsp:sp modelId="{D0709981-77CE-42C4-B3E1-4698129E0E5D}">
      <dsp:nvSpPr>
        <dsp:cNvPr id="0" name=""/>
        <dsp:cNvSpPr/>
      </dsp:nvSpPr>
      <dsp:spPr>
        <a:xfrm rot="3088643">
          <a:off x="3237529" y="4599978"/>
          <a:ext cx="889211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889211" y="11030"/>
              </a:lnTo>
            </a:path>
          </a:pathLst>
        </a:cu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3659905" y="4588778"/>
        <a:ext cx="44460" cy="44460"/>
      </dsp:txXfrm>
    </dsp:sp>
    <dsp:sp modelId="{9EE725CD-1106-43C7-9CFF-3426272D9908}">
      <dsp:nvSpPr>
        <dsp:cNvPr id="0" name=""/>
        <dsp:cNvSpPr/>
      </dsp:nvSpPr>
      <dsp:spPr>
        <a:xfrm>
          <a:off x="3959046" y="4583703"/>
          <a:ext cx="1220231" cy="75029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err="1" smtClean="0"/>
            <a:t>Updation</a:t>
          </a:r>
          <a:endParaRPr lang="en-IN" sz="1800" b="1" kern="1200" dirty="0"/>
        </a:p>
      </dsp:txBody>
      <dsp:txXfrm>
        <a:off x="3981021" y="4605678"/>
        <a:ext cx="1176281" cy="706346"/>
      </dsp:txXfrm>
    </dsp:sp>
    <dsp:sp modelId="{118F2DC3-18FF-4992-BE9B-21864CD2C50D}">
      <dsp:nvSpPr>
        <dsp:cNvPr id="0" name=""/>
        <dsp:cNvSpPr/>
      </dsp:nvSpPr>
      <dsp:spPr>
        <a:xfrm rot="243191">
          <a:off x="5178423" y="4971960"/>
          <a:ext cx="683035" cy="22060"/>
        </a:xfrm>
        <a:custGeom>
          <a:avLst/>
          <a:gdLst/>
          <a:ahLst/>
          <a:cxnLst/>
          <a:rect l="0" t="0" r="0" b="0"/>
          <a:pathLst>
            <a:path>
              <a:moveTo>
                <a:pt x="0" y="11030"/>
              </a:moveTo>
              <a:lnTo>
                <a:pt x="683035" y="11030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b="1" kern="1200"/>
        </a:p>
      </dsp:txBody>
      <dsp:txXfrm>
        <a:off x="5502865" y="4965914"/>
        <a:ext cx="34151" cy="34151"/>
      </dsp:txXfrm>
    </dsp:sp>
    <dsp:sp modelId="{E94D07CB-E8C2-4FC0-827E-D821BB56F667}">
      <dsp:nvSpPr>
        <dsp:cNvPr id="0" name=""/>
        <dsp:cNvSpPr/>
      </dsp:nvSpPr>
      <dsp:spPr>
        <a:xfrm>
          <a:off x="5860605" y="4680260"/>
          <a:ext cx="2704363" cy="6537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800" b="1" kern="1200" dirty="0" smtClean="0">
              <a:solidFill>
                <a:schemeClr val="tx1"/>
              </a:solidFill>
            </a:rPr>
            <a:t>Restricted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879752" y="4699407"/>
        <a:ext cx="2666069" cy="6154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FD5237-10AB-4260-92E1-493386ED22F8}">
      <dsp:nvSpPr>
        <dsp:cNvPr id="0" name=""/>
        <dsp:cNvSpPr/>
      </dsp:nvSpPr>
      <dsp:spPr>
        <a:xfrm>
          <a:off x="39" y="20640"/>
          <a:ext cx="3774355" cy="5184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2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2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200" b="1" kern="1200" dirty="0" smtClean="0"/>
            <a:t>Primary Key</a:t>
          </a:r>
          <a:endParaRPr lang="en-IN" sz="2200" b="1" kern="1200" dirty="0"/>
        </a:p>
      </dsp:txBody>
      <dsp:txXfrm>
        <a:off x="39" y="20640"/>
        <a:ext cx="3774355" cy="518400"/>
      </dsp:txXfrm>
    </dsp:sp>
    <dsp:sp modelId="{A783177A-B62A-49F2-AD7D-555224533491}">
      <dsp:nvSpPr>
        <dsp:cNvPr id="0" name=""/>
        <dsp:cNvSpPr/>
      </dsp:nvSpPr>
      <dsp:spPr>
        <a:xfrm>
          <a:off x="39" y="539040"/>
          <a:ext cx="3774355" cy="454571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Helps you to uniquely identify a record in the table. </a:t>
          </a:r>
          <a:endParaRPr lang="en-IN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Primary Key never accept null values. </a:t>
          </a:r>
          <a:endParaRPr lang="en-IN" sz="1800" b="0" i="0" u="none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Primary key is a clustered index and data in the DBMS table are physically organized in the sequence of the clustered index. </a:t>
          </a:r>
          <a:endParaRPr lang="en-IN" sz="1800" b="0" i="0" u="none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You can have the single Primary key in a table. </a:t>
          </a:r>
          <a:endParaRPr lang="en-IN" sz="1800" b="0" i="0" u="none" kern="1200" dirty="0"/>
        </a:p>
      </dsp:txBody>
      <dsp:txXfrm>
        <a:off x="39" y="539040"/>
        <a:ext cx="3774355" cy="4545719"/>
      </dsp:txXfrm>
    </dsp:sp>
    <dsp:sp modelId="{846DD90C-C30E-458F-AC28-8D5316396C6C}">
      <dsp:nvSpPr>
        <dsp:cNvPr id="0" name=""/>
        <dsp:cNvSpPr/>
      </dsp:nvSpPr>
      <dsp:spPr>
        <a:xfrm>
          <a:off x="4302804" y="20640"/>
          <a:ext cx="3774355" cy="51840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63000"/>
                <a:satMod val="165000"/>
              </a:schemeClr>
            </a:gs>
            <a:gs pos="30000">
              <a:schemeClr val="accent3">
                <a:hueOff val="0"/>
                <a:satOff val="0"/>
                <a:lumOff val="0"/>
                <a:alphaOff val="0"/>
                <a:shade val="58000"/>
                <a:satMod val="165000"/>
              </a:schemeClr>
            </a:gs>
            <a:gs pos="75000">
              <a:schemeClr val="accent3">
                <a:hueOff val="0"/>
                <a:satOff val="0"/>
                <a:lumOff val="0"/>
                <a:alphaOff val="0"/>
                <a:shade val="30000"/>
                <a:satMod val="175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bevelT w="47625" h="69850"/>
          <a:contourClr>
            <a:schemeClr val="lt1"/>
          </a:contourClr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2200" b="1" kern="1200" dirty="0" smtClean="0"/>
            <a:t>Foreign Key</a:t>
          </a:r>
          <a:endParaRPr lang="en-IN" sz="2200" b="1" kern="1200" dirty="0"/>
        </a:p>
      </dsp:txBody>
      <dsp:txXfrm>
        <a:off x="4302804" y="20640"/>
        <a:ext cx="3774355" cy="518400"/>
      </dsp:txXfrm>
    </dsp:sp>
    <dsp:sp modelId="{3A4A6ABB-DDFE-49C9-A6DE-B0F1AAEF7FEE}">
      <dsp:nvSpPr>
        <dsp:cNvPr id="0" name=""/>
        <dsp:cNvSpPr/>
      </dsp:nvSpPr>
      <dsp:spPr>
        <a:xfrm>
          <a:off x="4302804" y="539040"/>
          <a:ext cx="3774355" cy="454571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0000" dir="5400000" rotWithShape="0">
            <a:srgbClr val="000000">
              <a:alpha val="42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It is a field in the table that is the primary key of another table. </a:t>
          </a:r>
          <a:endParaRPr lang="en-IN" sz="1800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A foreign key may accept multiple null values. </a:t>
          </a:r>
          <a:endParaRPr lang="en-IN" sz="1800" b="0" i="0" u="none" kern="1200" dirty="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/>
        </a:p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smtClean="0"/>
            <a:t>A foreign key cannot automatically create an index, clustered or non-clustered. However, you can manually create an index on the foreign key. </a:t>
          </a:r>
          <a:endParaRPr lang="en-IN" sz="1800" b="0" i="0" u="none" kern="1200"/>
        </a:p>
        <a:p>
          <a:pPr marL="171450" lvl="1" indent="-171450" algn="just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IN" sz="1800" kern="1200" dirty="0"/>
        </a:p>
        <a:p>
          <a:pPr marL="171450" lvl="1" indent="-171450" algn="just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0" i="0" u="none" kern="1200" dirty="0" smtClean="0"/>
            <a:t>You can have multiple foreign keys in a table. </a:t>
          </a:r>
          <a:endParaRPr lang="en-IN" sz="1800" b="0" i="0" u="none" kern="1200" dirty="0"/>
        </a:p>
      </dsp:txBody>
      <dsp:txXfrm>
        <a:off x="4302804" y="539040"/>
        <a:ext cx="3774355" cy="4545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299888-4D82-AC40-9D17-7AB220B14F1F}" type="datetimeFigureOut">
              <a:rPr lang="en-US" smtClean="0"/>
              <a:t>4/2/2019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E98F4-BAFB-894E-9A8C-EE2E684194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0503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real-world object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7E98F4-BAFB-894E-9A8C-EE2E684194B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0022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>
            <a:extLst>
              <a:ext uri="{FF2B5EF4-FFF2-40B4-BE49-F238E27FC236}">
                <a16:creationId xmlns:a16="http://schemas.microsoft.com/office/drawing/2014/main" xmlns="" id="{9F9F61AB-4FAB-DF43-AF0B-7626A42393D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E22058-777D-6740-B17C-3A8B7967D305}" type="slidenum">
              <a:rPr lang="en-CA" altLang="en-US"/>
              <a:pPr/>
              <a:t>18</a:t>
            </a:fld>
            <a:endParaRPr lang="en-CA" altLang="en-US"/>
          </a:p>
        </p:txBody>
      </p:sp>
      <p:sp>
        <p:nvSpPr>
          <p:cNvPr id="740354" name="Rectangle 1026">
            <a:extLst>
              <a:ext uri="{FF2B5EF4-FFF2-40B4-BE49-F238E27FC236}">
                <a16:creationId xmlns:a16="http://schemas.microsoft.com/office/drawing/2014/main" xmlns="" id="{972CDBF7-2548-9446-B8F9-30D6192C31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0355" name="Rectangle 1027">
            <a:extLst>
              <a:ext uri="{FF2B5EF4-FFF2-40B4-BE49-F238E27FC236}">
                <a16:creationId xmlns:a16="http://schemas.microsoft.com/office/drawing/2014/main" xmlns="" id="{C9E9203A-D24F-CE48-97C7-0D8AE824E0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715559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59B0416A-90DF-4113-8617-2081517F80EF}" type="datetime1">
              <a:rPr lang="en-IN" smtClean="0"/>
              <a:t>02-04-2019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EE50E-77D3-4C0A-A5D8-770D94920B69}" type="datetime1">
              <a:rPr lang="en-IN" smtClean="0"/>
              <a:t>02-04-2019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92C3C-9B6A-4B0F-AFEA-FDCC22FA4A97}" type="datetime1">
              <a:rPr lang="en-IN" smtClean="0"/>
              <a:t>02-04-2019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0DC30A90-8CC3-4D1D-8E51-AA8EB7D29C01}" type="datetime1">
              <a:rPr lang="en-IN" smtClean="0"/>
              <a:t>02-04-2019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69CD41F-7004-462B-9101-38A17FB35723}" type="datetime1">
              <a:rPr lang="en-IN" smtClean="0"/>
              <a:t>02-04-2019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1F27-EE6B-4ED5-8622-8DD39757940D}" type="datetime1">
              <a:rPr lang="en-IN" smtClean="0"/>
              <a:t>02-04-2019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8CF09-4683-4DA9-90F8-2BC1AE74B325}" type="datetime1">
              <a:rPr lang="en-IN" smtClean="0"/>
              <a:t>02-04-2019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6B5F8A4-D34D-4321-ADB2-16A7A14B1F46}" type="datetime1">
              <a:rPr lang="en-IN" smtClean="0"/>
              <a:t>02-04-2019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E2D62-B1B7-4542-B6EB-78E0705581EF}" type="datetime1">
              <a:rPr lang="en-IN" smtClean="0"/>
              <a:t>02-04-2019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1067FFE4-0933-496A-97A2-1BD41228E36F}" type="datetime1">
              <a:rPr lang="en-IN" smtClean="0"/>
              <a:t>02-04-2019</a:t>
            </a:fld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B4D2FF54-5E49-4261-A6BE-7326CE2FD02D}" type="datetime1">
              <a:rPr lang="en-IN" smtClean="0"/>
              <a:t>02-04-2019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71AFE234-416F-4B64-B5EF-FAF41BCF90FE}" type="datetime1">
              <a:rPr lang="en-IN" smtClean="0"/>
              <a:t>02-04-2019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xyz@gmail.com" TargetMode="External"/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hyperlink" Target="mailto:mno@yahoo.co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xyz@gmail.com" TargetMode="External"/><Relationship Id="rId2" Type="http://schemas.openxmlformats.org/officeDocument/2006/relationships/hyperlink" Target="mailto:abc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mailto:mno@yahoo.com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tiff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5000" y="152400"/>
            <a:ext cx="6172200" cy="2286000"/>
          </a:xfrm>
        </p:spPr>
        <p:txBody>
          <a:bodyPr>
            <a:normAutofit/>
          </a:bodyPr>
          <a:lstStyle/>
          <a:p>
            <a:pPr algn="ctr"/>
            <a:r>
              <a:rPr lang="en-US" sz="4800" dirty="0"/>
              <a:t>Relational model</a:t>
            </a:r>
            <a:endParaRPr lang="en-IN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7000" y="228600"/>
            <a:ext cx="6172200" cy="1371600"/>
          </a:xfrm>
        </p:spPr>
        <p:txBody>
          <a:bodyPr>
            <a:normAutofit/>
          </a:bodyPr>
          <a:lstStyle/>
          <a:p>
            <a:pPr algn="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Lecture 2</a:t>
            </a:r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 descr="A picture containing text, photo, building&#10;&#10;Description automatically generated">
            <a:extLst>
              <a:ext uri="{FF2B5EF4-FFF2-40B4-BE49-F238E27FC236}">
                <a16:creationId xmlns:a16="http://schemas.microsoft.com/office/drawing/2014/main" xmlns="" id="{7950A481-8661-3E44-95FB-83DED685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667000"/>
            <a:ext cx="6477000" cy="376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9858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0"/>
            <a:ext cx="8001000" cy="1143000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Relational Schema - COMPANY Database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8303777" cy="4991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82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AU" b="1" dirty="0" smtClean="0"/>
              <a:t>Relational Instance</a:t>
            </a:r>
            <a:endParaRPr lang="en-IN" b="1" dirty="0"/>
          </a:p>
        </p:txBody>
      </p:sp>
      <p:sp>
        <p:nvSpPr>
          <p:cNvPr id="5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50848"/>
            <a:ext cx="8077200" cy="4873752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</a:pPr>
            <a:r>
              <a:rPr lang="en-US" altLang="en-US" sz="2200" dirty="0"/>
              <a:t>The current values (</a:t>
            </a:r>
            <a:r>
              <a:rPr lang="en-US" altLang="en-US" sz="2200" i="1" dirty="0"/>
              <a:t>relation instance</a:t>
            </a:r>
            <a:r>
              <a:rPr lang="en-US" altLang="en-US" sz="2200" dirty="0"/>
              <a:t>) of a relation are specified by a table</a:t>
            </a:r>
          </a:p>
          <a:p>
            <a:pPr algn="just">
              <a:lnSpc>
                <a:spcPct val="120000"/>
              </a:lnSpc>
            </a:pPr>
            <a:r>
              <a:rPr lang="en-US" altLang="en-US" sz="2200" dirty="0"/>
              <a:t>An element </a:t>
            </a:r>
            <a:r>
              <a:rPr lang="en-US" altLang="en-US" sz="2200" i="1" dirty="0"/>
              <a:t>t</a:t>
            </a:r>
            <a:r>
              <a:rPr lang="en-US" altLang="en-US" sz="2200" dirty="0"/>
              <a:t> of </a:t>
            </a:r>
            <a:r>
              <a:rPr lang="en-US" altLang="en-US" sz="2200" i="1" dirty="0"/>
              <a:t>r</a:t>
            </a:r>
            <a:r>
              <a:rPr lang="en-US" altLang="en-US" sz="2200" dirty="0"/>
              <a:t> is a </a:t>
            </a:r>
            <a:r>
              <a:rPr lang="en-US" altLang="en-US" sz="2200" i="1" dirty="0"/>
              <a:t>tuple</a:t>
            </a:r>
            <a:r>
              <a:rPr lang="en-US" altLang="en-US" sz="2200" dirty="0"/>
              <a:t>, represented by a </a:t>
            </a:r>
            <a:r>
              <a:rPr lang="en-US" altLang="en-US" sz="2200" i="1" dirty="0"/>
              <a:t>row </a:t>
            </a:r>
            <a:r>
              <a:rPr lang="en-US" altLang="en-US" sz="2200" dirty="0"/>
              <a:t>in a table</a:t>
            </a:r>
          </a:p>
          <a:p>
            <a:pPr algn="just">
              <a:lnSpc>
                <a:spcPct val="120000"/>
              </a:lnSpc>
            </a:pPr>
            <a:r>
              <a:rPr lang="en-US" altLang="en-US" sz="2200" dirty="0"/>
              <a:t>Order of tuples is irrelevant (tuples may be stored in an arbitrary order)</a:t>
            </a:r>
          </a:p>
          <a:p>
            <a:pPr algn="just">
              <a:lnSpc>
                <a:spcPct val="120000"/>
              </a:lnSpc>
            </a:pPr>
            <a:endParaRPr lang="en-IN" sz="2200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463" y="3962400"/>
            <a:ext cx="7336137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4648200"/>
            <a:ext cx="1752600" cy="1066800"/>
            <a:chOff x="38101" y="3581400"/>
            <a:chExt cx="1752600" cy="10668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475EDE76-FDA7-764F-ADEC-E409E7EC5F91}"/>
                </a:ext>
              </a:extLst>
            </p:cNvPr>
            <p:cNvSpPr txBox="1"/>
            <p:nvPr/>
          </p:nvSpPr>
          <p:spPr>
            <a:xfrm>
              <a:off x="38101" y="4026456"/>
              <a:ext cx="1104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Tuples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xmlns="" id="{45C82D6E-0AF0-ED4B-893A-2126C0C0D0F9}"/>
                </a:ext>
              </a:extLst>
            </p:cNvPr>
            <p:cNvCxnSpPr/>
            <p:nvPr/>
          </p:nvCxnSpPr>
          <p:spPr>
            <a:xfrm flipV="1">
              <a:off x="935337" y="3581400"/>
              <a:ext cx="779164" cy="58355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xmlns="" id="{A1FE59B2-5D9C-EB49-9955-8F0F859D4A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084" y="4026456"/>
              <a:ext cx="864617" cy="138499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xmlns="" id="{C864C0A6-9EEA-2B44-BF36-452AEBACC0DC}"/>
                </a:ext>
              </a:extLst>
            </p:cNvPr>
            <p:cNvCxnSpPr>
              <a:cxnSpLocks/>
            </p:cNvCxnSpPr>
            <p:nvPr/>
          </p:nvCxnSpPr>
          <p:spPr>
            <a:xfrm>
              <a:off x="954387" y="4155775"/>
              <a:ext cx="836314" cy="49242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1454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/>
          <a:lstStyle/>
          <a:p>
            <a:r>
              <a:rPr lang="en-US" altLang="en-US" b="1" dirty="0"/>
              <a:t>Database And Relations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" y="1679448"/>
            <a:ext cx="8229600" cy="4873752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ct val="60000"/>
              </a:spcBef>
            </a:pPr>
            <a:r>
              <a:rPr lang="en-US" altLang="en-US" dirty="0"/>
              <a:t>A database consists of multiple relations</a:t>
            </a:r>
          </a:p>
          <a:p>
            <a:pPr algn="just">
              <a:lnSpc>
                <a:spcPct val="130000"/>
              </a:lnSpc>
              <a:spcBef>
                <a:spcPct val="60000"/>
              </a:spcBef>
            </a:pPr>
            <a:r>
              <a:rPr lang="en-US" altLang="en-US" dirty="0"/>
              <a:t>Information about company is broken up into parts, with  each relation storing one part of the information</a:t>
            </a:r>
          </a:p>
          <a:p>
            <a:pPr>
              <a:lnSpc>
                <a:spcPct val="130000"/>
              </a:lnSpc>
              <a:spcBef>
                <a:spcPct val="60000"/>
              </a:spcBef>
            </a:pPr>
            <a:r>
              <a:rPr lang="en-US" altLang="en-US" dirty="0" smtClean="0"/>
              <a:t>E.g.	</a:t>
            </a:r>
            <a:r>
              <a:rPr lang="en-US" altLang="en-US" b="1" i="1" dirty="0" smtClean="0">
                <a:solidFill>
                  <a:srgbClr val="FF0000"/>
                </a:solidFill>
              </a:rPr>
              <a:t>Employee</a:t>
            </a:r>
            <a:r>
              <a:rPr lang="en-US" altLang="en-US" b="1" dirty="0" smtClean="0">
                <a:solidFill>
                  <a:srgbClr val="FF0000"/>
                </a:solidFill>
              </a:rPr>
              <a:t>:</a:t>
            </a:r>
            <a:r>
              <a:rPr lang="en-US" altLang="en-US" dirty="0"/>
              <a:t>	</a:t>
            </a:r>
            <a:r>
              <a:rPr lang="en-US" altLang="en-US" dirty="0" smtClean="0"/>
              <a:t>	information </a:t>
            </a:r>
            <a:r>
              <a:rPr lang="en-US" altLang="en-US" dirty="0"/>
              <a:t>about employee </a:t>
            </a:r>
            <a:r>
              <a:rPr lang="en-US" altLang="en-US" dirty="0" smtClean="0"/>
              <a:t>				and their </a:t>
            </a:r>
            <a:r>
              <a:rPr lang="en-US" altLang="en-US" dirty="0"/>
              <a:t>department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i="1" dirty="0" err="1" smtClean="0">
                <a:solidFill>
                  <a:srgbClr val="00B050"/>
                </a:solidFill>
              </a:rPr>
              <a:t>Department</a:t>
            </a:r>
            <a:r>
              <a:rPr lang="en-US" altLang="en-US" b="1" dirty="0" smtClean="0">
                <a:solidFill>
                  <a:srgbClr val="00B050"/>
                </a:solidFill>
              </a:rPr>
              <a:t>:</a:t>
            </a:r>
            <a:r>
              <a:rPr lang="en-US" altLang="en-US" dirty="0" smtClean="0"/>
              <a:t>   	information </a:t>
            </a:r>
            <a:r>
              <a:rPr lang="en-US" altLang="en-US" dirty="0"/>
              <a:t>about department </a:t>
            </a:r>
            <a:br>
              <a:rPr lang="en-US" altLang="en-US" dirty="0"/>
            </a:br>
            <a:r>
              <a:rPr lang="en-US" altLang="en-US" dirty="0"/>
              <a:t>       </a:t>
            </a:r>
            <a:r>
              <a:rPr lang="en-US" altLang="en-US" b="1" i="1" dirty="0" err="1" smtClean="0">
                <a:solidFill>
                  <a:srgbClr val="0070C0"/>
                </a:solidFill>
              </a:rPr>
              <a:t>Dept_locations</a:t>
            </a:r>
            <a:r>
              <a:rPr lang="en-US" altLang="en-US" b="1" dirty="0" smtClean="0">
                <a:solidFill>
                  <a:srgbClr val="0070C0"/>
                </a:solidFill>
              </a:rPr>
              <a:t>:</a:t>
            </a:r>
            <a:r>
              <a:rPr lang="en-US" altLang="en-US" dirty="0" smtClean="0"/>
              <a:t>  	information </a:t>
            </a:r>
            <a:r>
              <a:rPr lang="en-US" altLang="en-US" dirty="0"/>
              <a:t>about department </a:t>
            </a:r>
            <a:r>
              <a:rPr lang="en-US" altLang="en-US" dirty="0" smtClean="0"/>
              <a:t>				locations</a:t>
            </a:r>
            <a:r>
              <a:rPr lang="en-US" altLang="en-US" dirty="0"/>
              <a:t>.</a:t>
            </a:r>
          </a:p>
          <a:p>
            <a:pPr algn="just">
              <a:lnSpc>
                <a:spcPct val="130000"/>
              </a:lnSpc>
            </a:pPr>
            <a:endParaRPr lang="en-IN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198147"/>
            <a:ext cx="1876425" cy="208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15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>
            <a:extLst>
              <a:ext uri="{FF2B5EF4-FFF2-40B4-BE49-F238E27FC236}">
                <a16:creationId xmlns:a16="http://schemas.microsoft.com/office/drawing/2014/main" xmlns="" id="{F1C42FC6-526B-8B4F-9312-C80B22CA1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b="1" dirty="0"/>
              <a:t>Why Split Information Across Relations?</a:t>
            </a:r>
          </a:p>
        </p:txBody>
      </p:sp>
      <p:sp>
        <p:nvSpPr>
          <p:cNvPr id="23554" name="Rectangle 3">
            <a:extLst>
              <a:ext uri="{FF2B5EF4-FFF2-40B4-BE49-F238E27FC236}">
                <a16:creationId xmlns:a16="http://schemas.microsoft.com/office/drawing/2014/main" xmlns="" id="{72936014-C3D8-2D42-B3CD-9B5A6EB190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31848"/>
            <a:ext cx="8001000" cy="4873752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  <a:spcBef>
                <a:spcPct val="60000"/>
              </a:spcBef>
              <a:buFont typeface="Wingdings" pitchFamily="2" charset="2"/>
              <a:buChar char=""/>
            </a:pPr>
            <a:r>
              <a:rPr lang="en-US" altLang="en-US" sz="2200" dirty="0"/>
              <a:t>Storing all information as a single relation such as </a:t>
            </a:r>
            <a:endParaRPr lang="en-US" altLang="en-US" sz="2200" dirty="0" smtClean="0"/>
          </a:p>
          <a:p>
            <a:pPr marL="0" indent="0" algn="ctr">
              <a:lnSpc>
                <a:spcPct val="130000"/>
              </a:lnSpc>
              <a:spcBef>
                <a:spcPct val="60000"/>
              </a:spcBef>
              <a:buNone/>
            </a:pPr>
            <a:r>
              <a:rPr lang="en-US" altLang="en-US" sz="2200" b="1" i="1" dirty="0" smtClean="0">
                <a:solidFill>
                  <a:srgbClr val="FF0000"/>
                </a:solidFill>
              </a:rPr>
              <a:t>Company</a:t>
            </a:r>
            <a:r>
              <a:rPr lang="en-US" altLang="en-US" sz="2200" b="1" dirty="0" smtClean="0">
                <a:solidFill>
                  <a:srgbClr val="FF0000"/>
                </a:solidFill>
              </a:rPr>
              <a:t>(</a:t>
            </a:r>
            <a:r>
              <a:rPr lang="en-US" altLang="en-US" sz="2200" b="1" i="1" dirty="0" smtClean="0">
                <a:solidFill>
                  <a:srgbClr val="FF0000"/>
                </a:solidFill>
              </a:rPr>
              <a:t>Employee</a:t>
            </a:r>
            <a:r>
              <a:rPr lang="en-US" altLang="en-US" sz="2200" b="1" i="1" dirty="0">
                <a:solidFill>
                  <a:srgbClr val="FF0000"/>
                </a:solidFill>
              </a:rPr>
              <a:t>, </a:t>
            </a:r>
            <a:r>
              <a:rPr lang="en-US" altLang="en-US" sz="2200" b="1" i="1" dirty="0" smtClean="0">
                <a:solidFill>
                  <a:srgbClr val="FF0000"/>
                </a:solidFill>
              </a:rPr>
              <a:t>Department, </a:t>
            </a:r>
            <a:r>
              <a:rPr lang="en-US" altLang="en-US" sz="2200" b="1" i="1" dirty="0" err="1" smtClean="0">
                <a:solidFill>
                  <a:srgbClr val="FF0000"/>
                </a:solidFill>
              </a:rPr>
              <a:t>Department_Loc</a:t>
            </a:r>
            <a:r>
              <a:rPr lang="en-US" altLang="en-US" sz="2200" b="1" dirty="0" smtClean="0">
                <a:solidFill>
                  <a:srgbClr val="FF0000"/>
                </a:solidFill>
              </a:rPr>
              <a:t>, ..)</a:t>
            </a:r>
          </a:p>
          <a:p>
            <a:pPr marL="0" indent="0">
              <a:lnSpc>
                <a:spcPct val="130000"/>
              </a:lnSpc>
              <a:spcBef>
                <a:spcPct val="60000"/>
              </a:spcBef>
              <a:buNone/>
            </a:pPr>
            <a:r>
              <a:rPr lang="en-US" altLang="en-US" sz="2200" dirty="0" smtClean="0"/>
              <a:t> </a:t>
            </a:r>
            <a:r>
              <a:rPr lang="en-US" altLang="en-US" sz="2200" dirty="0"/>
              <a:t>results in</a:t>
            </a:r>
          </a:p>
          <a:p>
            <a:pPr lvl="1" algn="just">
              <a:lnSpc>
                <a:spcPct val="130000"/>
              </a:lnSpc>
              <a:spcBef>
                <a:spcPct val="60000"/>
              </a:spcBef>
            </a:pPr>
            <a:r>
              <a:rPr lang="en-US" altLang="en-US" sz="2200" b="1" dirty="0">
                <a:solidFill>
                  <a:srgbClr val="7030A0"/>
                </a:solidFill>
              </a:rPr>
              <a:t>repetition of information</a:t>
            </a:r>
            <a:r>
              <a:rPr lang="en-US" altLang="en-US" sz="2200" dirty="0"/>
              <a:t> </a:t>
            </a:r>
          </a:p>
          <a:p>
            <a:pPr lvl="1" algn="just">
              <a:lnSpc>
                <a:spcPct val="130000"/>
              </a:lnSpc>
              <a:spcBef>
                <a:spcPct val="60000"/>
              </a:spcBef>
            </a:pPr>
            <a:r>
              <a:rPr lang="en-US" altLang="en-US" sz="2200" b="1" dirty="0">
                <a:solidFill>
                  <a:srgbClr val="00B050"/>
                </a:solidFill>
              </a:rPr>
              <a:t>the need for null values</a:t>
            </a:r>
            <a:r>
              <a:rPr lang="en-US" altLang="en-US" sz="2200" dirty="0"/>
              <a:t>  </a:t>
            </a:r>
          </a:p>
          <a:p>
            <a:pPr algn="just">
              <a:lnSpc>
                <a:spcPct val="130000"/>
              </a:lnSpc>
              <a:spcBef>
                <a:spcPct val="60000"/>
              </a:spcBef>
            </a:pPr>
            <a:r>
              <a:rPr lang="en-US" altLang="en-US" sz="2200" dirty="0" smtClean="0"/>
              <a:t>Normalization </a:t>
            </a:r>
            <a:r>
              <a:rPr lang="en-US" altLang="en-US" sz="2200" dirty="0"/>
              <a:t>deals with </a:t>
            </a:r>
            <a:r>
              <a:rPr lang="en-US" altLang="en-US" sz="2200" dirty="0" smtClean="0"/>
              <a:t>the </a:t>
            </a:r>
          </a:p>
          <a:p>
            <a:pPr marL="365760" lvl="1" indent="0" algn="just">
              <a:lnSpc>
                <a:spcPct val="130000"/>
              </a:lnSpc>
              <a:spcBef>
                <a:spcPct val="60000"/>
              </a:spcBef>
              <a:buNone/>
            </a:pPr>
            <a:r>
              <a:rPr lang="en-US" altLang="en-US" sz="2200" dirty="0" smtClean="0"/>
              <a:t>designing of relational schemas.</a:t>
            </a:r>
            <a:endParaRPr lang="en-US" altLang="en-US" sz="2200" dirty="0"/>
          </a:p>
        </p:txBody>
      </p:sp>
      <p:pic>
        <p:nvPicPr>
          <p:cNvPr id="11266" name="Picture 2" descr="Image result for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08074" y="3581400"/>
            <a:ext cx="2521526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68439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600" b="1" dirty="0" smtClean="0"/>
              <a:t>Keys</a:t>
            </a:r>
            <a:endParaRPr lang="en-IN" sz="3600" b="1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50907956"/>
              </p:ext>
            </p:extLst>
          </p:nvPr>
        </p:nvGraphicFramePr>
        <p:xfrm>
          <a:off x="381000" y="1397000"/>
          <a:ext cx="8153400" cy="4699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4" name="Picture 2" descr="Image result for antique ke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52397"/>
            <a:ext cx="2736000" cy="150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752846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r>
              <a:rPr lang="en-IN" sz="3200" b="1" dirty="0"/>
              <a:t>Candidate Key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76400"/>
            <a:ext cx="7875000" cy="4873752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IN" sz="2200" dirty="0"/>
              <a:t>It must contain unique values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Candidate key may have multiple attributes</a:t>
            </a:r>
          </a:p>
          <a:p>
            <a:pPr algn="just">
              <a:lnSpc>
                <a:spcPct val="150000"/>
              </a:lnSpc>
            </a:pPr>
            <a:r>
              <a:rPr lang="en-IN" sz="2200" dirty="0"/>
              <a:t>It should contain </a:t>
            </a:r>
            <a:r>
              <a:rPr lang="en-IN" sz="2200" b="1" dirty="0">
                <a:solidFill>
                  <a:srgbClr val="FF0000"/>
                </a:solidFill>
              </a:rPr>
              <a:t>minimum fields</a:t>
            </a:r>
            <a:r>
              <a:rPr lang="en-IN" sz="2200" dirty="0"/>
              <a:t> to ensure uniqueness</a:t>
            </a:r>
          </a:p>
          <a:p>
            <a:pPr algn="just">
              <a:lnSpc>
                <a:spcPct val="150000"/>
              </a:lnSpc>
            </a:pPr>
            <a:r>
              <a:rPr lang="en-IN" sz="2200" b="1" dirty="0">
                <a:solidFill>
                  <a:srgbClr val="FF0000"/>
                </a:solidFill>
              </a:rPr>
              <a:t>Uniquely identify each record in a </a:t>
            </a:r>
            <a:r>
              <a:rPr lang="en-IN" sz="2200" b="1" dirty="0" smtClean="0">
                <a:solidFill>
                  <a:srgbClr val="FF0000"/>
                </a:solidFill>
              </a:rPr>
              <a:t>table</a:t>
            </a:r>
          </a:p>
          <a:p>
            <a:pPr algn="just">
              <a:lnSpc>
                <a:spcPct val="150000"/>
              </a:lnSpc>
            </a:pPr>
            <a:r>
              <a:rPr lang="en-AU" sz="2200" b="1" dirty="0" err="1" smtClean="0"/>
              <a:t>Eg</a:t>
            </a:r>
            <a:r>
              <a:rPr lang="en-AU" sz="2200" b="1" dirty="0" smtClean="0"/>
              <a:t>. </a:t>
            </a:r>
            <a:r>
              <a:rPr lang="en-AU" sz="2200" b="1" dirty="0" err="1" smtClean="0">
                <a:solidFill>
                  <a:srgbClr val="00B050"/>
                </a:solidFill>
              </a:rPr>
              <a:t>Ssn</a:t>
            </a:r>
            <a:r>
              <a:rPr lang="en-AU" sz="2200" b="1" dirty="0" smtClean="0">
                <a:solidFill>
                  <a:srgbClr val="00B050"/>
                </a:solidFill>
              </a:rPr>
              <a:t> : Candidate Key</a:t>
            </a:r>
          </a:p>
          <a:p>
            <a:pPr marL="731520" lvl="2" indent="0" algn="just">
              <a:lnSpc>
                <a:spcPct val="150000"/>
              </a:lnSpc>
              <a:buNone/>
            </a:pPr>
            <a:r>
              <a:rPr lang="en-AU" sz="2200" b="1" dirty="0">
                <a:solidFill>
                  <a:srgbClr val="00B050"/>
                </a:solidFill>
              </a:rPr>
              <a:t>	</a:t>
            </a:r>
            <a:r>
              <a:rPr lang="en-AU" sz="2200" b="1" dirty="0" err="1" smtClean="0">
                <a:solidFill>
                  <a:srgbClr val="00B050"/>
                </a:solidFill>
              </a:rPr>
              <a:t>Ssn</a:t>
            </a:r>
            <a:r>
              <a:rPr lang="en-AU" sz="2200" b="1" dirty="0" smtClean="0">
                <a:solidFill>
                  <a:srgbClr val="00B050"/>
                </a:solidFill>
              </a:rPr>
              <a:t>, </a:t>
            </a:r>
            <a:r>
              <a:rPr lang="en-AU" sz="2200" b="1" dirty="0" err="1" smtClean="0">
                <a:solidFill>
                  <a:srgbClr val="00B050"/>
                </a:solidFill>
              </a:rPr>
              <a:t>Ename</a:t>
            </a:r>
            <a:r>
              <a:rPr lang="en-AU" sz="2200" b="1" dirty="0" smtClean="0">
                <a:solidFill>
                  <a:srgbClr val="00B050"/>
                </a:solidFill>
              </a:rPr>
              <a:t>: Not </a:t>
            </a:r>
            <a:r>
              <a:rPr lang="en-AU" sz="2200" b="1" dirty="0">
                <a:solidFill>
                  <a:srgbClr val="00B050"/>
                </a:solidFill>
              </a:rPr>
              <a:t>C</a:t>
            </a:r>
            <a:r>
              <a:rPr lang="en-AU" sz="2200" b="1" dirty="0" smtClean="0">
                <a:solidFill>
                  <a:srgbClr val="00B050"/>
                </a:solidFill>
              </a:rPr>
              <a:t>andidate Key  </a:t>
            </a:r>
            <a:endParaRPr lang="en-IN" sz="2200" b="1" dirty="0">
              <a:solidFill>
                <a:srgbClr val="00B050"/>
              </a:solidFill>
            </a:endParaRPr>
          </a:p>
          <a:p>
            <a:pPr algn="just">
              <a:lnSpc>
                <a:spcPct val="150000"/>
              </a:lnSpc>
            </a:pPr>
            <a:endParaRPr lang="en-IN" sz="2200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621800"/>
            <a:ext cx="216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081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r>
              <a:rPr lang="en-AU" b="1" dirty="0" smtClean="0"/>
              <a:t>Candidate Key Example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527048"/>
            <a:ext cx="7924800" cy="487375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altLang="en-US" sz="2200" dirty="0" smtClean="0"/>
              <a:t> </a:t>
            </a:r>
            <a:r>
              <a:rPr lang="en-US" altLang="en-US" sz="2200" b="1" dirty="0" smtClean="0">
                <a:solidFill>
                  <a:srgbClr val="FF0000"/>
                </a:solidFill>
              </a:rPr>
              <a:t>SSN and </a:t>
            </a:r>
            <a:r>
              <a:rPr lang="en-US" altLang="en-US" sz="2200" b="1" dirty="0" err="1" smtClean="0">
                <a:solidFill>
                  <a:srgbClr val="FF0000"/>
                </a:solidFill>
              </a:rPr>
              <a:t>Dname</a:t>
            </a:r>
            <a:r>
              <a:rPr lang="en-US" altLang="en-US" sz="2200" dirty="0" smtClean="0"/>
              <a:t> </a:t>
            </a:r>
            <a:r>
              <a:rPr lang="en-US" altLang="en-US" sz="2200" dirty="0"/>
              <a:t>can be considered as candidate keys  </a:t>
            </a:r>
          </a:p>
          <a:p>
            <a:pPr algn="just">
              <a:lnSpc>
                <a:spcPct val="130000"/>
              </a:lnSpc>
            </a:pPr>
            <a:endParaRPr lang="en-IN" sz="2200" dirty="0"/>
          </a:p>
        </p:txBody>
      </p:sp>
      <p:pic>
        <p:nvPicPr>
          <p:cNvPr id="4" name="Picture 2" descr="Image result for company database ke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38400"/>
            <a:ext cx="5715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21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IN" sz="2800" b="1" dirty="0"/>
              <a:t>Candidate </a:t>
            </a:r>
            <a:r>
              <a:rPr lang="en-IN" sz="2800" b="1" dirty="0" smtClean="0"/>
              <a:t>Key Drill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31848"/>
            <a:ext cx="8153400" cy="4873752"/>
          </a:xfrm>
        </p:spPr>
        <p:txBody>
          <a:bodyPr/>
          <a:lstStyle/>
          <a:p>
            <a:pPr lvl="0" algn="just">
              <a:lnSpc>
                <a:spcPct val="130000"/>
              </a:lnSpc>
            </a:pPr>
            <a:r>
              <a:rPr lang="en-US" altLang="en-US" dirty="0"/>
              <a:t>In the given table which columns can be considered as  candidate keys which help us to uniquely identify the student record in the table</a:t>
            </a:r>
            <a:r>
              <a:rPr lang="en-US" altLang="en-US" dirty="0" smtClean="0"/>
              <a:t>?</a:t>
            </a:r>
            <a:endParaRPr lang="en-US" altLang="en-US" dirty="0"/>
          </a:p>
          <a:p>
            <a:pPr algn="just">
              <a:lnSpc>
                <a:spcPct val="130000"/>
              </a:lnSpc>
            </a:pP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5A1B0AA8-D7DC-854A-9BB8-88971D1D9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6561049"/>
              </p:ext>
            </p:extLst>
          </p:nvPr>
        </p:nvGraphicFramePr>
        <p:xfrm>
          <a:off x="914400" y="3676362"/>
          <a:ext cx="7114800" cy="2495838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xmlns="" val="838204530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xmlns="" val="1062395193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2051802928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xmlns="" val="2725341926"/>
                    </a:ext>
                  </a:extLst>
                </a:gridCol>
                <a:gridCol w="1908000">
                  <a:extLst>
                    <a:ext uri="{9D8B030D-6E8A-4147-A177-3AD203B41FA5}">
                      <a16:colId xmlns:a16="http://schemas.microsoft.com/office/drawing/2014/main" xmlns="" val="1966329443"/>
                    </a:ext>
                  </a:extLst>
                </a:gridCol>
              </a:tblGrid>
              <a:tr h="420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StudID</a:t>
                      </a:r>
                      <a:endParaRPr lang="en-IN" sz="1800" b="1" dirty="0">
                        <a:effectLst/>
                      </a:endParaRPr>
                    </a:p>
                  </a:txBody>
                  <a:tcPr marL="75051" marR="75051" marT="75051" marB="75051" anchor="ctr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effectLst/>
                        </a:rPr>
                        <a:t>Roll No </a:t>
                      </a:r>
                    </a:p>
                  </a:txBody>
                  <a:tcPr marL="75051" marR="75051" marT="75051" marB="75051" anchor="ctr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 smtClean="0">
                          <a:effectLst/>
                        </a:rPr>
                        <a:t>FirstName</a:t>
                      </a:r>
                      <a:r>
                        <a:rPr lang="en-IN" sz="1800" b="1" dirty="0">
                          <a:effectLst/>
                        </a:rPr>
                        <a:t> </a:t>
                      </a:r>
                    </a:p>
                  </a:txBody>
                  <a:tcPr marL="75051" marR="75051" marT="75051" marB="75051" anchor="ctr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LastName</a:t>
                      </a:r>
                      <a:r>
                        <a:rPr lang="en-IN" sz="1800" b="1" dirty="0">
                          <a:effectLst/>
                        </a:rPr>
                        <a:t> </a:t>
                      </a:r>
                    </a:p>
                  </a:txBody>
                  <a:tcPr marL="75051" marR="75051" marT="75051" marB="75051" anchor="ctr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effectLst/>
                        </a:rPr>
                        <a:t>Email </a:t>
                      </a:r>
                    </a:p>
                  </a:txBody>
                  <a:tcPr marL="75051" marR="75051" marT="75051" marB="75051" anchor="ctr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0624085"/>
                  </a:ext>
                </a:extLst>
              </a:tr>
              <a:tr h="690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1 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11 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Tom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Price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u="none" strike="noStrike">
                          <a:solidFill>
                            <a:srgbClr val="04B8E6"/>
                          </a:solidFill>
                          <a:effectLst/>
                          <a:hlinkClick r:id="rId2"/>
                        </a:rPr>
                        <a:t>abc@gmail.com</a:t>
                      </a:r>
                      <a:endParaRPr lang="en-IN" sz="180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73430307"/>
                  </a:ext>
                </a:extLst>
              </a:tr>
              <a:tr h="690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12 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Nick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Wright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u="none" strike="noStrike">
                          <a:solidFill>
                            <a:srgbClr val="04B8E6"/>
                          </a:solidFill>
                          <a:effectLst/>
                          <a:hlinkClick r:id="rId3"/>
                        </a:rPr>
                        <a:t>xyz@gmail.com</a:t>
                      </a:r>
                      <a:endParaRPr lang="en-IN" sz="180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16723866"/>
                  </a:ext>
                </a:extLst>
              </a:tr>
              <a:tr h="690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3 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13 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Dana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 err="1">
                          <a:effectLst/>
                        </a:rPr>
                        <a:t>Natan</a:t>
                      </a:r>
                      <a:r>
                        <a:rPr lang="en-IN" sz="1800" dirty="0">
                          <a:effectLst/>
                        </a:rPr>
                        <a:t>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u="none" strike="noStrike" dirty="0">
                          <a:solidFill>
                            <a:srgbClr val="04B8E6"/>
                          </a:solidFill>
                          <a:effectLst/>
                          <a:hlinkClick r:id="rId4"/>
                        </a:rPr>
                        <a:t>mno@yahoo.com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01A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436917753"/>
                  </a:ext>
                </a:extLst>
              </a:tr>
            </a:tbl>
          </a:graphicData>
        </a:graphic>
      </p:graphicFrame>
      <p:pic>
        <p:nvPicPr>
          <p:cNvPr id="17410" name="Picture 2" descr="Image result for think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800" y="28433"/>
            <a:ext cx="1908000" cy="19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938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>
            <a:extLst>
              <a:ext uri="{FF2B5EF4-FFF2-40B4-BE49-F238E27FC236}">
                <a16:creationId xmlns:a16="http://schemas.microsoft.com/office/drawing/2014/main" xmlns="" id="{C0BC5BF0-8CD6-864F-8BF7-FB5AF50A8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dirty="0"/>
              <a:t>Key </a:t>
            </a:r>
            <a:r>
              <a:rPr lang="en-US" altLang="en-US" sz="3200" b="1" dirty="0" smtClean="0"/>
              <a:t>Constraints</a:t>
            </a:r>
            <a:endParaRPr lang="en-US" altLang="en-US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D7E6FFC-E4BC-5649-AB2B-55CE08ECA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8800"/>
            <a:ext cx="7620000" cy="4756950"/>
          </a:xfrm>
          <a:prstGeom prst="rect">
            <a:avLst/>
          </a:prstGeom>
        </p:spPr>
      </p:pic>
      <p:pic>
        <p:nvPicPr>
          <p:cNvPr id="24578" name="Picture 2" descr="Image result for think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12" y="381000"/>
            <a:ext cx="2496170" cy="252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9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848600" cy="1143000"/>
          </a:xfrm>
        </p:spPr>
        <p:txBody>
          <a:bodyPr/>
          <a:lstStyle/>
          <a:p>
            <a:r>
              <a:rPr lang="en-AU" b="1" dirty="0" smtClean="0"/>
              <a:t>Simple </a:t>
            </a:r>
            <a:r>
              <a:rPr lang="en-AU" b="1" dirty="0" err="1" smtClean="0"/>
              <a:t>Vs</a:t>
            </a:r>
            <a:r>
              <a:rPr lang="en-AU" b="1" dirty="0" smtClean="0"/>
              <a:t> </a:t>
            </a:r>
            <a:r>
              <a:rPr lang="en-AU" b="1" dirty="0" smtClean="0"/>
              <a:t>Composite </a:t>
            </a:r>
            <a:r>
              <a:rPr lang="en-AU" b="1" dirty="0" smtClean="0"/>
              <a:t>Candidate Key </a:t>
            </a:r>
            <a:endParaRPr lang="en-IN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28775"/>
            <a:ext cx="8188626" cy="286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5800" y="4953000"/>
            <a:ext cx="7467600" cy="16002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AU" sz="2000" b="1" dirty="0" err="1" smtClean="0"/>
              <a:t>Ssn</a:t>
            </a:r>
            <a:r>
              <a:rPr lang="en-AU" sz="2000" b="1" dirty="0" smtClean="0"/>
              <a:t>: Simple Key</a:t>
            </a:r>
          </a:p>
          <a:p>
            <a:pPr algn="ctr">
              <a:lnSpc>
                <a:spcPct val="150000"/>
              </a:lnSpc>
            </a:pPr>
            <a:r>
              <a:rPr lang="en-AU" sz="2000" b="1" dirty="0" err="1" smtClean="0"/>
              <a:t>Fname</a:t>
            </a:r>
            <a:r>
              <a:rPr lang="en-AU" sz="2000" b="1" dirty="0" smtClean="0"/>
              <a:t>, </a:t>
            </a:r>
            <a:r>
              <a:rPr lang="en-AU" sz="2000" b="1" dirty="0" err="1" smtClean="0"/>
              <a:t>Minit</a:t>
            </a:r>
            <a:r>
              <a:rPr lang="en-AU" sz="2000" b="1" dirty="0" smtClean="0"/>
              <a:t>, </a:t>
            </a:r>
            <a:r>
              <a:rPr lang="en-AU" sz="2000" b="1" dirty="0" err="1" smtClean="0"/>
              <a:t>Lname</a:t>
            </a:r>
            <a:r>
              <a:rPr lang="en-AU" sz="2000" b="1" dirty="0" smtClean="0"/>
              <a:t>: </a:t>
            </a:r>
            <a:r>
              <a:rPr lang="en-AU" sz="2000" b="1" dirty="0" smtClean="0"/>
              <a:t>Composite </a:t>
            </a:r>
            <a:r>
              <a:rPr lang="en-AU" sz="2000" b="1" dirty="0" smtClean="0"/>
              <a:t>Key</a:t>
            </a:r>
          </a:p>
          <a:p>
            <a:pPr algn="ctr">
              <a:lnSpc>
                <a:spcPct val="150000"/>
              </a:lnSpc>
            </a:pPr>
            <a:r>
              <a:rPr lang="en-AU" sz="2000" b="1" dirty="0" err="1" smtClean="0">
                <a:solidFill>
                  <a:srgbClr val="FF0000"/>
                </a:solidFill>
              </a:rPr>
              <a:t>Fname</a:t>
            </a:r>
            <a:r>
              <a:rPr lang="en-AU" sz="2000" b="1" dirty="0" smtClean="0">
                <a:solidFill>
                  <a:srgbClr val="FF0000"/>
                </a:solidFill>
              </a:rPr>
              <a:t>, Address ????</a:t>
            </a:r>
          </a:p>
        </p:txBody>
      </p:sp>
    </p:spTree>
    <p:extLst>
      <p:ext uri="{BB962C8B-B14F-4D97-AF65-F5344CB8AC3E}">
        <p14:creationId xmlns:p14="http://schemas.microsoft.com/office/powerpoint/2010/main" val="306876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85452"/>
            <a:ext cx="8686800" cy="5043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28600" y="0"/>
            <a:ext cx="7467600" cy="1143000"/>
          </a:xfrm>
        </p:spPr>
        <p:txBody>
          <a:bodyPr/>
          <a:lstStyle/>
          <a:p>
            <a:r>
              <a:rPr lang="en-US" altLang="en-US" b="1" dirty="0" smtClean="0"/>
              <a:t>Types </a:t>
            </a:r>
            <a:r>
              <a:rPr lang="en-US" altLang="en-US" b="1" dirty="0"/>
              <a:t>of </a:t>
            </a:r>
            <a:r>
              <a:rPr lang="en-US" altLang="en-US" b="1" dirty="0" smtClean="0"/>
              <a:t>Database </a:t>
            </a:r>
            <a:r>
              <a:rPr lang="en-US" altLang="en-US" b="1" dirty="0"/>
              <a:t>Model</a:t>
            </a:r>
            <a:endParaRPr lang="en-IN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1371600"/>
            <a:ext cx="1447800" cy="139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429125"/>
            <a:ext cx="11334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2888226"/>
            <a:ext cx="1362501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5791200"/>
            <a:ext cx="1685925" cy="72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47123497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AU" sz="3200" b="1" dirty="0" smtClean="0"/>
              <a:t>Prime </a:t>
            </a:r>
            <a:r>
              <a:rPr lang="en-AU" sz="3200" b="1" dirty="0" err="1" smtClean="0"/>
              <a:t>vs</a:t>
            </a:r>
            <a:r>
              <a:rPr lang="en-AU" sz="3200" b="1" dirty="0" smtClean="0"/>
              <a:t> Non-prime Attribute</a:t>
            </a:r>
            <a:endParaRPr lang="en-IN" sz="32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56744787"/>
              </p:ext>
            </p:extLst>
          </p:nvPr>
        </p:nvGraphicFramePr>
        <p:xfrm>
          <a:off x="457200" y="1701800"/>
          <a:ext cx="7924800" cy="485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540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143000"/>
          </a:xfrm>
        </p:spPr>
        <p:txBody>
          <a:bodyPr>
            <a:normAutofit/>
          </a:bodyPr>
          <a:lstStyle/>
          <a:p>
            <a:r>
              <a:rPr lang="en-IN" sz="3200" b="1" dirty="0"/>
              <a:t>Primary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755648"/>
            <a:ext cx="8153400" cy="487375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30000"/>
              </a:lnSpc>
            </a:pPr>
            <a:r>
              <a:rPr lang="en-IN" dirty="0"/>
              <a:t>Two rows can't have the same primary key </a:t>
            </a:r>
            <a:r>
              <a:rPr lang="en-IN" dirty="0" smtClean="0"/>
              <a:t>value</a:t>
            </a:r>
            <a:r>
              <a:rPr lang="en-IN" dirty="0"/>
              <a:t> </a:t>
            </a:r>
          </a:p>
          <a:p>
            <a:pPr algn="just">
              <a:lnSpc>
                <a:spcPct val="130000"/>
              </a:lnSpc>
            </a:pPr>
            <a:r>
              <a:rPr lang="en-IN" dirty="0">
                <a:solidFill>
                  <a:srgbClr val="0070C0"/>
                </a:solidFill>
              </a:rPr>
              <a:t>The primary key field cannot be null.</a:t>
            </a:r>
          </a:p>
          <a:p>
            <a:pPr algn="just">
              <a:lnSpc>
                <a:spcPct val="130000"/>
              </a:lnSpc>
            </a:pPr>
            <a:r>
              <a:rPr lang="en-IN" dirty="0"/>
              <a:t>The value in a primary key column can never be modified or updated if any foreign key refers to that primary key</a:t>
            </a:r>
            <a:r>
              <a:rPr lang="en-IN" dirty="0" smtClean="0"/>
              <a:t>.</a:t>
            </a:r>
          </a:p>
          <a:p>
            <a:pPr algn="just">
              <a:lnSpc>
                <a:spcPct val="130000"/>
              </a:lnSpc>
            </a:pPr>
            <a:r>
              <a:rPr lang="en-AU" dirty="0" err="1" smtClean="0">
                <a:solidFill>
                  <a:srgbClr val="0070C0"/>
                </a:solidFill>
              </a:rPr>
              <a:t>Atmost</a:t>
            </a:r>
            <a:r>
              <a:rPr lang="en-AU" dirty="0" smtClean="0">
                <a:solidFill>
                  <a:srgbClr val="0070C0"/>
                </a:solidFill>
              </a:rPr>
              <a:t> one primary key for any relation.</a:t>
            </a:r>
            <a:endParaRPr lang="en-IN" dirty="0" smtClean="0">
              <a:solidFill>
                <a:srgbClr val="0070C0"/>
              </a:solidFill>
            </a:endParaRPr>
          </a:p>
          <a:p>
            <a:pPr algn="just">
              <a:lnSpc>
                <a:spcPct val="130000"/>
              </a:lnSpc>
            </a:pPr>
            <a:endParaRPr lang="en-AU" sz="1600" dirty="0"/>
          </a:p>
          <a:p>
            <a:pPr marL="0" indent="0" algn="ctr">
              <a:lnSpc>
                <a:spcPct val="130000"/>
              </a:lnSpc>
              <a:buNone/>
            </a:pPr>
            <a:r>
              <a:rPr lang="en-AU" b="1" dirty="0" smtClean="0">
                <a:solidFill>
                  <a:srgbClr val="FF0000"/>
                </a:solidFill>
              </a:rPr>
              <a:t>i.e. any candidate key whose values are always NOT NULL.</a:t>
            </a:r>
          </a:p>
          <a:p>
            <a:pPr algn="just">
              <a:lnSpc>
                <a:spcPct val="130000"/>
              </a:lnSpc>
            </a:pPr>
            <a:r>
              <a:rPr lang="en-AU" b="1" dirty="0" err="1" smtClean="0">
                <a:solidFill>
                  <a:srgbClr val="00B050"/>
                </a:solidFill>
              </a:rPr>
              <a:t>Eg</a:t>
            </a:r>
            <a:r>
              <a:rPr lang="en-AU" b="1" dirty="0" smtClean="0">
                <a:solidFill>
                  <a:srgbClr val="00B050"/>
                </a:solidFill>
              </a:rPr>
              <a:t>. </a:t>
            </a:r>
            <a:r>
              <a:rPr lang="en-AU" b="1" dirty="0" err="1" smtClean="0">
                <a:solidFill>
                  <a:srgbClr val="00B050"/>
                </a:solidFill>
              </a:rPr>
              <a:t>Ssn</a:t>
            </a:r>
            <a:r>
              <a:rPr lang="en-AU" b="1" dirty="0" smtClean="0">
                <a:solidFill>
                  <a:srgbClr val="00B050"/>
                </a:solidFill>
              </a:rPr>
              <a:t>: Primary Key (no null value allowed)</a:t>
            </a:r>
            <a:endParaRPr lang="en-IN" b="1" dirty="0">
              <a:solidFill>
                <a:srgbClr val="00B050"/>
              </a:solidFill>
            </a:endParaRPr>
          </a:p>
          <a:p>
            <a:pPr algn="just">
              <a:lnSpc>
                <a:spcPct val="130000"/>
              </a:lnSpc>
            </a:pPr>
            <a:endParaRPr lang="en-IN" dirty="0"/>
          </a:p>
        </p:txBody>
      </p:sp>
      <p:sp>
        <p:nvSpPr>
          <p:cNvPr id="4" name="AutoShape 2" descr="Related image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"/>
            <a:ext cx="2362200" cy="1612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152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7467600" cy="1143000"/>
          </a:xfrm>
        </p:spPr>
        <p:txBody>
          <a:bodyPr>
            <a:normAutofit/>
          </a:bodyPr>
          <a:lstStyle/>
          <a:p>
            <a:r>
              <a:rPr lang="en-AU" sz="2800" b="1" dirty="0" smtClean="0"/>
              <a:t>Primary </a:t>
            </a:r>
            <a:r>
              <a:rPr lang="en-AU" sz="2800" b="1" dirty="0"/>
              <a:t>K</a:t>
            </a:r>
            <a:r>
              <a:rPr lang="en-AU" sz="2800" b="1" dirty="0" smtClean="0"/>
              <a:t>ey Drill</a:t>
            </a:r>
            <a:endParaRPr lang="en-IN" sz="28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66800"/>
            <a:ext cx="8536757" cy="550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85800" y="6096000"/>
            <a:ext cx="4876800" cy="5334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b="1" dirty="0" smtClean="0"/>
              <a:t>Identify </a:t>
            </a:r>
            <a:r>
              <a:rPr lang="en-AU" sz="2000" b="1" dirty="0"/>
              <a:t>P</a:t>
            </a:r>
            <a:r>
              <a:rPr lang="en-AU" sz="2000" b="1" dirty="0" smtClean="0"/>
              <a:t>rimary Key??</a:t>
            </a:r>
            <a:endParaRPr lang="en-IN" sz="2000" b="1" dirty="0"/>
          </a:p>
        </p:txBody>
      </p:sp>
    </p:spTree>
    <p:extLst>
      <p:ext uri="{BB962C8B-B14F-4D97-AF65-F5344CB8AC3E}">
        <p14:creationId xmlns:p14="http://schemas.microsoft.com/office/powerpoint/2010/main" val="405603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 smtClean="0"/>
              <a:t>Alternate </a:t>
            </a:r>
            <a:r>
              <a:rPr lang="en-AU" sz="3200" b="1" dirty="0"/>
              <a:t>Key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831848"/>
            <a:ext cx="7467600" cy="4873752"/>
          </a:xfrm>
        </p:spPr>
        <p:txBody>
          <a:bodyPr/>
          <a:lstStyle/>
          <a:p>
            <a:pPr algn="just">
              <a:lnSpc>
                <a:spcPct val="200000"/>
              </a:lnSpc>
            </a:pPr>
            <a:r>
              <a:rPr lang="en-AU" dirty="0" smtClean="0"/>
              <a:t>All candidate keys except primary keys.</a:t>
            </a:r>
          </a:p>
          <a:p>
            <a:pPr algn="just">
              <a:lnSpc>
                <a:spcPct val="200000"/>
              </a:lnSpc>
            </a:pPr>
            <a:r>
              <a:rPr lang="en-AU" dirty="0" smtClean="0"/>
              <a:t>Allows NULL value</a:t>
            </a:r>
          </a:p>
          <a:p>
            <a:pPr algn="just">
              <a:lnSpc>
                <a:spcPct val="200000"/>
              </a:lnSpc>
            </a:pPr>
            <a:r>
              <a:rPr lang="en-AU" dirty="0" smtClean="0"/>
              <a:t>More than 1 alternate key possible</a:t>
            </a:r>
          </a:p>
          <a:p>
            <a:pPr algn="just">
              <a:lnSpc>
                <a:spcPct val="200000"/>
              </a:lnSpc>
            </a:pPr>
            <a:r>
              <a:rPr lang="en-AU" b="1" dirty="0" err="1" smtClean="0">
                <a:solidFill>
                  <a:srgbClr val="FF0000"/>
                </a:solidFill>
              </a:rPr>
              <a:t>Eg</a:t>
            </a:r>
            <a:r>
              <a:rPr lang="en-AU" b="1" dirty="0" smtClean="0">
                <a:solidFill>
                  <a:srgbClr val="FF0000"/>
                </a:solidFill>
              </a:rPr>
              <a:t>. { </a:t>
            </a:r>
            <a:r>
              <a:rPr lang="en-AU" b="1" dirty="0" err="1" smtClean="0">
                <a:solidFill>
                  <a:srgbClr val="FF0000"/>
                </a:solidFill>
              </a:rPr>
              <a:t>Ename</a:t>
            </a:r>
            <a:r>
              <a:rPr lang="en-AU" b="1" dirty="0" smtClean="0">
                <a:solidFill>
                  <a:srgbClr val="FF0000"/>
                </a:solidFill>
              </a:rPr>
              <a:t>, Address, </a:t>
            </a:r>
            <a:r>
              <a:rPr lang="en-AU" b="1" dirty="0" err="1" smtClean="0">
                <a:solidFill>
                  <a:srgbClr val="FF0000"/>
                </a:solidFill>
              </a:rPr>
              <a:t>Bdate</a:t>
            </a:r>
            <a:r>
              <a:rPr lang="en-AU" b="1" dirty="0" smtClean="0">
                <a:solidFill>
                  <a:srgbClr val="FF0000"/>
                </a:solidFill>
              </a:rPr>
              <a:t> }</a:t>
            </a: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19600"/>
            <a:ext cx="22098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19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52400"/>
            <a:ext cx="7467600" cy="1143000"/>
          </a:xfrm>
        </p:spPr>
        <p:txBody>
          <a:bodyPr/>
          <a:lstStyle/>
          <a:p>
            <a:r>
              <a:rPr lang="en-AU" b="1" dirty="0" smtClean="0"/>
              <a:t>Alternate </a:t>
            </a:r>
            <a:r>
              <a:rPr lang="en-AU" b="1" dirty="0" smtClean="0"/>
              <a:t>Key Example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4648"/>
            <a:ext cx="8153400" cy="4873752"/>
          </a:xfrm>
        </p:spPr>
        <p:txBody>
          <a:bodyPr>
            <a:normAutofit/>
          </a:bodyPr>
          <a:lstStyle/>
          <a:p>
            <a:pPr marL="0" lvl="0" indent="0" algn="just">
              <a:lnSpc>
                <a:spcPct val="150000"/>
              </a:lnSpc>
              <a:buNone/>
            </a:pPr>
            <a:r>
              <a:rPr lang="en-US" altLang="en-US" sz="2000" dirty="0" err="1" smtClean="0">
                <a:solidFill>
                  <a:srgbClr val="FF0000"/>
                </a:solidFill>
              </a:rPr>
              <a:t>Dnumber</a:t>
            </a:r>
            <a:r>
              <a:rPr lang="en-US" altLang="en-US" sz="2000" dirty="0" smtClean="0">
                <a:solidFill>
                  <a:srgbClr val="FF0000"/>
                </a:solidFill>
              </a:rPr>
              <a:t> and </a:t>
            </a:r>
            <a:r>
              <a:rPr lang="en-US" altLang="en-US" sz="2000" dirty="0" err="1" smtClean="0">
                <a:solidFill>
                  <a:srgbClr val="FF0000"/>
                </a:solidFill>
              </a:rPr>
              <a:t>Dname</a:t>
            </a:r>
            <a:r>
              <a:rPr lang="en-US" altLang="en-US" sz="2000" dirty="0" smtClean="0">
                <a:solidFill>
                  <a:srgbClr val="FF0000"/>
                </a:solidFill>
              </a:rPr>
              <a:t> </a:t>
            </a:r>
            <a:r>
              <a:rPr lang="en-US" altLang="en-US" sz="2000" dirty="0">
                <a:solidFill>
                  <a:srgbClr val="FF0000"/>
                </a:solidFill>
              </a:rPr>
              <a:t>are qualified to become a primary </a:t>
            </a:r>
            <a:r>
              <a:rPr lang="en-US" altLang="en-US" sz="2000" dirty="0" smtClean="0">
                <a:solidFill>
                  <a:srgbClr val="FF0000"/>
                </a:solidFill>
              </a:rPr>
              <a:t>key in DEPARTMENT relation. </a:t>
            </a:r>
            <a:r>
              <a:rPr lang="en-US" altLang="en-US" sz="2000" dirty="0">
                <a:solidFill>
                  <a:srgbClr val="FF0000"/>
                </a:solidFill>
              </a:rPr>
              <a:t>But </a:t>
            </a:r>
            <a:r>
              <a:rPr lang="en-US" altLang="en-US" sz="2000" dirty="0" smtClean="0">
                <a:solidFill>
                  <a:srgbClr val="FF0000"/>
                </a:solidFill>
              </a:rPr>
              <a:t>since </a:t>
            </a:r>
            <a:r>
              <a:rPr lang="en-US" altLang="en-US" sz="2000" dirty="0" err="1">
                <a:solidFill>
                  <a:srgbClr val="FF0000"/>
                </a:solidFill>
              </a:rPr>
              <a:t>Dnumber</a:t>
            </a:r>
            <a:r>
              <a:rPr lang="en-US" altLang="en-US" sz="2000" dirty="0">
                <a:solidFill>
                  <a:srgbClr val="FF0000"/>
                </a:solidFill>
              </a:rPr>
              <a:t> are the primary key, </a:t>
            </a:r>
            <a:r>
              <a:rPr lang="en-US" altLang="en-US" sz="2000" dirty="0" err="1">
                <a:solidFill>
                  <a:srgbClr val="FF0000"/>
                </a:solidFill>
              </a:rPr>
              <a:t>DName</a:t>
            </a:r>
            <a:r>
              <a:rPr lang="en-US" altLang="en-US" sz="2000" dirty="0">
                <a:solidFill>
                  <a:srgbClr val="FF0000"/>
                </a:solidFill>
              </a:rPr>
              <a:t> becomes the </a:t>
            </a:r>
            <a:r>
              <a:rPr lang="en-US" altLang="en-US" sz="2000" dirty="0" smtClean="0">
                <a:solidFill>
                  <a:srgbClr val="FF0000"/>
                </a:solidFill>
              </a:rPr>
              <a:t>alternate </a:t>
            </a:r>
            <a:r>
              <a:rPr lang="en-US" altLang="en-US" sz="2000" dirty="0">
                <a:solidFill>
                  <a:srgbClr val="FF0000"/>
                </a:solidFill>
              </a:rPr>
              <a:t>key. 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IN" sz="2000" dirty="0"/>
          </a:p>
        </p:txBody>
      </p:sp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xmlns="" id="{B062A002-3585-4D40-AB8F-E3E81F414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02" y="2971800"/>
            <a:ext cx="7396598" cy="384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71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AU" b="1" dirty="0" smtClean="0"/>
              <a:t>Alternate </a:t>
            </a:r>
            <a:r>
              <a:rPr lang="en-AU" b="1" dirty="0" smtClean="0"/>
              <a:t>Key Drill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001000" cy="4873752"/>
          </a:xfrm>
        </p:spPr>
        <p:txBody>
          <a:bodyPr/>
          <a:lstStyle/>
          <a:p>
            <a:pPr marL="0" indent="0" algn="just">
              <a:lnSpc>
                <a:spcPct val="150000"/>
              </a:lnSpc>
              <a:buNone/>
            </a:pPr>
            <a:r>
              <a:rPr lang="en-AU" dirty="0" smtClean="0"/>
              <a:t>Identify the candidate, primary and </a:t>
            </a:r>
            <a:r>
              <a:rPr lang="en-AU" dirty="0" smtClean="0"/>
              <a:t>alternate </a:t>
            </a:r>
            <a:endParaRPr lang="en-AU" dirty="0" smtClean="0"/>
          </a:p>
          <a:p>
            <a:pPr marL="0" indent="0" algn="just">
              <a:lnSpc>
                <a:spcPct val="150000"/>
              </a:lnSpc>
              <a:buNone/>
            </a:pPr>
            <a:r>
              <a:rPr lang="en-AU" dirty="0" smtClean="0"/>
              <a:t>key in the following SCHOOL Database.</a:t>
            </a:r>
            <a:endParaRPr lang="en-IN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A9F17AE-E11C-EE44-8905-4563D8B45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2382175"/>
              </p:ext>
            </p:extLst>
          </p:nvPr>
        </p:nvGraphicFramePr>
        <p:xfrm>
          <a:off x="607495" y="3276600"/>
          <a:ext cx="7622105" cy="2495838"/>
        </p:xfrm>
        <a:graphic>
          <a:graphicData uri="http://schemas.openxmlformats.org/drawingml/2006/table">
            <a:tbl>
              <a:tblPr/>
              <a:tblGrid>
                <a:gridCol w="1224000">
                  <a:extLst>
                    <a:ext uri="{9D8B030D-6E8A-4147-A177-3AD203B41FA5}">
                      <a16:colId xmlns:a16="http://schemas.microsoft.com/office/drawing/2014/main" xmlns="" val="43024190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xmlns="" val="1142061284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xmlns="" val="2951041617"/>
                    </a:ext>
                  </a:extLst>
                </a:gridCol>
                <a:gridCol w="1548000">
                  <a:extLst>
                    <a:ext uri="{9D8B030D-6E8A-4147-A177-3AD203B41FA5}">
                      <a16:colId xmlns:a16="http://schemas.microsoft.com/office/drawing/2014/main" xmlns="" val="3599177431"/>
                    </a:ext>
                  </a:extLst>
                </a:gridCol>
                <a:gridCol w="2114105">
                  <a:extLst>
                    <a:ext uri="{9D8B030D-6E8A-4147-A177-3AD203B41FA5}">
                      <a16:colId xmlns:a16="http://schemas.microsoft.com/office/drawing/2014/main" xmlns="" val="3232085151"/>
                    </a:ext>
                  </a:extLst>
                </a:gridCol>
              </a:tblGrid>
              <a:tr h="420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StudID</a:t>
                      </a:r>
                      <a:endParaRPr lang="en-IN" sz="1800" b="1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effectLst/>
                        </a:rPr>
                        <a:t>Roll No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 smtClean="0">
                          <a:effectLst/>
                        </a:rPr>
                        <a:t>FirstName</a:t>
                      </a:r>
                      <a:r>
                        <a:rPr lang="en-IN" sz="1800" b="1" dirty="0">
                          <a:effectLst/>
                        </a:rPr>
                        <a:t>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LastName</a:t>
                      </a:r>
                      <a:r>
                        <a:rPr lang="en-IN" sz="1800" b="1" dirty="0">
                          <a:effectLst/>
                        </a:rPr>
                        <a:t>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effectLst/>
                        </a:rPr>
                        <a:t>Email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0880071"/>
                  </a:ext>
                </a:extLst>
              </a:tr>
              <a:tr h="690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1 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11 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Tom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Price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u="none" strike="noStrike">
                          <a:solidFill>
                            <a:srgbClr val="04B8E6"/>
                          </a:solidFill>
                          <a:effectLst/>
                          <a:hlinkClick r:id="rId2"/>
                        </a:rPr>
                        <a:t>abc@gmail.com</a:t>
                      </a:r>
                      <a:endParaRPr lang="en-IN" sz="180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6096682"/>
                  </a:ext>
                </a:extLst>
              </a:tr>
              <a:tr h="690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12 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Nick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Wright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u="none" strike="noStrike">
                          <a:solidFill>
                            <a:srgbClr val="04B8E6"/>
                          </a:solidFill>
                          <a:effectLst/>
                          <a:hlinkClick r:id="rId3"/>
                        </a:rPr>
                        <a:t>xyz@gmail.com</a:t>
                      </a:r>
                      <a:endParaRPr lang="en-IN" sz="180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78778301"/>
                  </a:ext>
                </a:extLst>
              </a:tr>
              <a:tr h="690472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3 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13 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Dana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 err="1">
                          <a:effectLst/>
                        </a:rPr>
                        <a:t>Natan</a:t>
                      </a:r>
                      <a:r>
                        <a:rPr lang="en-IN" sz="1800" dirty="0">
                          <a:effectLst/>
                        </a:rPr>
                        <a:t>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u="none" strike="noStrike" dirty="0">
                          <a:solidFill>
                            <a:srgbClr val="04B8E6"/>
                          </a:solidFill>
                          <a:effectLst/>
                          <a:hlinkClick r:id="rId4"/>
                        </a:rPr>
                        <a:t>mno@yahoo.com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0A2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686525532"/>
                  </a:ext>
                </a:extLst>
              </a:tr>
            </a:tbl>
          </a:graphicData>
        </a:graphic>
      </p:graphicFrame>
      <p:pic>
        <p:nvPicPr>
          <p:cNvPr id="20482" name="Picture 2" descr="Image result for QUES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76200"/>
            <a:ext cx="160475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30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>
            <a:normAutofit/>
          </a:bodyPr>
          <a:lstStyle/>
          <a:p>
            <a:r>
              <a:rPr lang="en-AU" sz="3200" b="1" dirty="0" smtClean="0"/>
              <a:t>Solution - </a:t>
            </a:r>
            <a:r>
              <a:rPr lang="en-AU" sz="3200" b="1" dirty="0" smtClean="0"/>
              <a:t>Alternate </a:t>
            </a:r>
            <a:r>
              <a:rPr lang="en-AU" sz="3200" b="1" dirty="0" smtClean="0"/>
              <a:t>Key Drill</a:t>
            </a:r>
            <a:endParaRPr lang="en-IN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7E018F7-03A6-484F-9DE5-1FAACD225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3" y="2133600"/>
            <a:ext cx="7669427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8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467600" cy="1143000"/>
          </a:xfrm>
        </p:spPr>
        <p:txBody>
          <a:bodyPr/>
          <a:lstStyle/>
          <a:p>
            <a:r>
              <a:rPr lang="en-AU" b="1" dirty="0" err="1" smtClean="0"/>
              <a:t>SuperKey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81000" y="1298448"/>
            <a:ext cx="8153400" cy="4873752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IN" sz="2200" dirty="0"/>
              <a:t>A </a:t>
            </a:r>
            <a:r>
              <a:rPr lang="en-IN" sz="2200" dirty="0" err="1"/>
              <a:t>superkey</a:t>
            </a:r>
            <a:r>
              <a:rPr lang="en-IN" sz="2200" dirty="0"/>
              <a:t> is a group of single or multiple keys which identifies rows in a table. A </a:t>
            </a:r>
            <a:r>
              <a:rPr lang="en-IN" sz="2200" dirty="0">
                <a:solidFill>
                  <a:srgbClr val="FF0000"/>
                </a:solidFill>
              </a:rPr>
              <a:t>Super key may have additional attributes </a:t>
            </a:r>
            <a:r>
              <a:rPr lang="en-IN" sz="2200" dirty="0" smtClean="0">
                <a:solidFill>
                  <a:srgbClr val="FF0000"/>
                </a:solidFill>
              </a:rPr>
              <a:t>that </a:t>
            </a:r>
            <a:r>
              <a:rPr lang="en-IN" sz="2200" dirty="0">
                <a:solidFill>
                  <a:srgbClr val="FF0000"/>
                </a:solidFill>
              </a:rPr>
              <a:t>are not needed for unique identification</a:t>
            </a:r>
            <a:r>
              <a:rPr lang="en-IN" sz="2200" dirty="0" smtClean="0">
                <a:solidFill>
                  <a:srgbClr val="FF0000"/>
                </a:solidFill>
              </a:rPr>
              <a:t>.</a:t>
            </a:r>
          </a:p>
          <a:p>
            <a:pPr algn="just">
              <a:lnSpc>
                <a:spcPct val="160000"/>
              </a:lnSpc>
            </a:pPr>
            <a:endParaRPr lang="en-AU" sz="2200" dirty="0"/>
          </a:p>
          <a:p>
            <a:pPr algn="just">
              <a:lnSpc>
                <a:spcPct val="160000"/>
              </a:lnSpc>
            </a:pPr>
            <a:endParaRPr lang="en-AU" sz="2200" dirty="0" smtClean="0"/>
          </a:p>
          <a:p>
            <a:pPr algn="just">
              <a:lnSpc>
                <a:spcPct val="160000"/>
              </a:lnSpc>
            </a:pPr>
            <a:endParaRPr lang="en-AU" sz="2200" dirty="0"/>
          </a:p>
          <a:p>
            <a:pPr algn="just">
              <a:lnSpc>
                <a:spcPct val="160000"/>
              </a:lnSpc>
            </a:pPr>
            <a:endParaRPr lang="en-AU" sz="2200" dirty="0" smtClean="0"/>
          </a:p>
          <a:p>
            <a:pPr marL="0" indent="0" algn="just">
              <a:lnSpc>
                <a:spcPct val="160000"/>
              </a:lnSpc>
              <a:buNone/>
            </a:pPr>
            <a:endParaRPr lang="en-AU" sz="1800" dirty="0"/>
          </a:p>
          <a:p>
            <a:pPr algn="just">
              <a:lnSpc>
                <a:spcPct val="160000"/>
              </a:lnSpc>
            </a:pPr>
            <a:r>
              <a:rPr lang="en-IN" sz="1700" b="1" dirty="0" err="1" smtClean="0">
                <a:solidFill>
                  <a:srgbClr val="FF0000"/>
                </a:solidFill>
              </a:rPr>
              <a:t>Eg</a:t>
            </a:r>
            <a:r>
              <a:rPr lang="en-IN" sz="1700" b="1" dirty="0" smtClean="0">
                <a:solidFill>
                  <a:srgbClr val="FF0000"/>
                </a:solidFill>
              </a:rPr>
              <a:t>. (</a:t>
            </a:r>
            <a:r>
              <a:rPr lang="en-IN" sz="1700" b="1" dirty="0" err="1" smtClean="0">
                <a:solidFill>
                  <a:srgbClr val="FF0000"/>
                </a:solidFill>
              </a:rPr>
              <a:t>EmpSSN</a:t>
            </a:r>
            <a:r>
              <a:rPr lang="en-IN" sz="1700" b="1" dirty="0" smtClean="0">
                <a:solidFill>
                  <a:srgbClr val="FF0000"/>
                </a:solidFill>
              </a:rPr>
              <a:t>, </a:t>
            </a:r>
            <a:r>
              <a:rPr lang="en-IN" sz="1700" b="1" dirty="0" err="1" smtClean="0">
                <a:solidFill>
                  <a:srgbClr val="FF0000"/>
                </a:solidFill>
              </a:rPr>
              <a:t>Empname</a:t>
            </a:r>
            <a:r>
              <a:rPr lang="en-IN" sz="1700" b="1" dirty="0" smtClean="0">
                <a:solidFill>
                  <a:srgbClr val="FF0000"/>
                </a:solidFill>
              </a:rPr>
              <a:t>) </a:t>
            </a:r>
            <a:r>
              <a:rPr lang="en-IN" sz="1700" b="1" dirty="0">
                <a:solidFill>
                  <a:srgbClr val="FF0000"/>
                </a:solidFill>
              </a:rPr>
              <a:t>and </a:t>
            </a:r>
            <a:r>
              <a:rPr lang="en-IN" sz="1700" b="1" dirty="0" smtClean="0">
                <a:solidFill>
                  <a:srgbClr val="FF0000"/>
                </a:solidFill>
              </a:rPr>
              <a:t>(</a:t>
            </a:r>
            <a:r>
              <a:rPr lang="en-IN" sz="1700" b="1" dirty="0" err="1" smtClean="0">
                <a:solidFill>
                  <a:srgbClr val="FF0000"/>
                </a:solidFill>
              </a:rPr>
              <a:t>EmpNum</a:t>
            </a:r>
            <a:r>
              <a:rPr lang="en-IN" sz="1700" b="1" dirty="0" smtClean="0">
                <a:solidFill>
                  <a:srgbClr val="FF0000"/>
                </a:solidFill>
              </a:rPr>
              <a:t>, </a:t>
            </a:r>
            <a:r>
              <a:rPr lang="en-IN" sz="1700" b="1" dirty="0" err="1" smtClean="0">
                <a:solidFill>
                  <a:srgbClr val="FF0000"/>
                </a:solidFill>
              </a:rPr>
              <a:t>Empname</a:t>
            </a:r>
            <a:r>
              <a:rPr lang="en-IN" sz="1700" b="1" dirty="0" smtClean="0">
                <a:solidFill>
                  <a:srgbClr val="FF0000"/>
                </a:solidFill>
              </a:rPr>
              <a:t>) </a:t>
            </a:r>
            <a:r>
              <a:rPr lang="en-IN" sz="1700" b="1" dirty="0">
                <a:solidFill>
                  <a:srgbClr val="FF0000"/>
                </a:solidFill>
              </a:rPr>
              <a:t>are </a:t>
            </a:r>
            <a:r>
              <a:rPr lang="en-IN" sz="1700" b="1" dirty="0" err="1">
                <a:solidFill>
                  <a:srgbClr val="FF0000"/>
                </a:solidFill>
              </a:rPr>
              <a:t>superkeys</a:t>
            </a:r>
            <a:r>
              <a:rPr lang="en-IN" sz="2200" b="1" dirty="0">
                <a:solidFill>
                  <a:srgbClr val="FF0000"/>
                </a:solidFill>
              </a:rPr>
              <a:t>.</a:t>
            </a:r>
            <a:endParaRPr lang="en-US" sz="2200" b="1" dirty="0">
              <a:solidFill>
                <a:srgbClr val="FF0000"/>
              </a:solidFill>
            </a:endParaRPr>
          </a:p>
          <a:p>
            <a:pPr algn="just">
              <a:lnSpc>
                <a:spcPct val="160000"/>
              </a:lnSpc>
            </a:pPr>
            <a:endParaRPr lang="en-US" sz="2200" dirty="0"/>
          </a:p>
          <a:p>
            <a:pPr algn="just">
              <a:lnSpc>
                <a:spcPct val="160000"/>
              </a:lnSpc>
            </a:pPr>
            <a:endParaRPr lang="en-IN" sz="2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CA7128BD-1C06-8A4F-BD01-6B8E09D602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8817882"/>
              </p:ext>
            </p:extLst>
          </p:nvPr>
        </p:nvGraphicFramePr>
        <p:xfrm>
          <a:off x="609600" y="3276600"/>
          <a:ext cx="4366437" cy="2246328"/>
        </p:xfrm>
        <a:graphic>
          <a:graphicData uri="http://schemas.openxmlformats.org/drawingml/2006/table">
            <a:tbl>
              <a:tblPr/>
              <a:tblGrid>
                <a:gridCol w="1455479">
                  <a:extLst>
                    <a:ext uri="{9D8B030D-6E8A-4147-A177-3AD203B41FA5}">
                      <a16:colId xmlns:a16="http://schemas.microsoft.com/office/drawing/2014/main" xmlns="" val="1298059751"/>
                    </a:ext>
                  </a:extLst>
                </a:gridCol>
                <a:gridCol w="1455479">
                  <a:extLst>
                    <a:ext uri="{9D8B030D-6E8A-4147-A177-3AD203B41FA5}">
                      <a16:colId xmlns:a16="http://schemas.microsoft.com/office/drawing/2014/main" xmlns="" val="3108719826"/>
                    </a:ext>
                  </a:extLst>
                </a:gridCol>
                <a:gridCol w="1455479">
                  <a:extLst>
                    <a:ext uri="{9D8B030D-6E8A-4147-A177-3AD203B41FA5}">
                      <a16:colId xmlns:a16="http://schemas.microsoft.com/office/drawing/2014/main" xmlns="" val="1305891414"/>
                    </a:ext>
                  </a:extLst>
                </a:gridCol>
              </a:tblGrid>
              <a:tr h="420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EmpSSN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EmpNum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Empname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9675739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9812345098 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AB05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Shown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149231666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9876512345 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AB06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Roslyn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0516516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199937890 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AB07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James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078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190843457"/>
                  </a:ext>
                </a:extLst>
              </a:tr>
            </a:tbl>
          </a:graphicData>
        </a:graphic>
      </p:graphicFrame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108884"/>
            <a:ext cx="2700000" cy="298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020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467600" cy="1143000"/>
          </a:xfrm>
        </p:spPr>
        <p:txBody>
          <a:bodyPr>
            <a:normAutofit/>
          </a:bodyPr>
          <a:lstStyle/>
          <a:p>
            <a:r>
              <a:rPr lang="en-IN" sz="3200" b="1" dirty="0"/>
              <a:t>Primary, Candidate and Super 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CBFC9C6-6BEF-6E48-8EF7-D21B2A591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803472"/>
            <a:ext cx="7543800" cy="4673528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6324600" y="1574872"/>
            <a:ext cx="2743200" cy="1015928"/>
          </a:xfrm>
          <a:prstGeom prst="borderCallout1">
            <a:avLst>
              <a:gd name="adj1" fmla="val 48305"/>
              <a:gd name="adj2" fmla="val -2363"/>
              <a:gd name="adj3" fmla="val 124590"/>
              <a:gd name="adj4" fmla="val -65696"/>
            </a:avLst>
          </a:prstGeom>
          <a:noFill/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i="1" dirty="0" smtClean="0"/>
              <a:t>Set of attributes that uniquely identifies records</a:t>
            </a:r>
            <a:endParaRPr lang="en-IN" i="1" dirty="0"/>
          </a:p>
        </p:txBody>
      </p:sp>
      <p:sp>
        <p:nvSpPr>
          <p:cNvPr id="6" name="Line Callout 1 5"/>
          <p:cNvSpPr/>
          <p:nvPr/>
        </p:nvSpPr>
        <p:spPr>
          <a:xfrm>
            <a:off x="228600" y="1600200"/>
            <a:ext cx="2286000" cy="812872"/>
          </a:xfrm>
          <a:prstGeom prst="borderCallout1">
            <a:avLst>
              <a:gd name="adj1" fmla="val 102698"/>
              <a:gd name="adj2" fmla="val 49577"/>
              <a:gd name="adj3" fmla="val 272001"/>
              <a:gd name="adj4" fmla="val 15151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i="1" dirty="0" smtClean="0"/>
              <a:t>Minimal </a:t>
            </a:r>
            <a:r>
              <a:rPr lang="en-AU" i="1" dirty="0" err="1" smtClean="0"/>
              <a:t>SuperKey</a:t>
            </a:r>
            <a:endParaRPr lang="en-IN" i="1" dirty="0"/>
          </a:p>
        </p:txBody>
      </p:sp>
      <p:sp>
        <p:nvSpPr>
          <p:cNvPr id="7" name="Line Callout 1 6"/>
          <p:cNvSpPr/>
          <p:nvPr/>
        </p:nvSpPr>
        <p:spPr>
          <a:xfrm>
            <a:off x="6146042" y="5605818"/>
            <a:ext cx="2743200" cy="1015928"/>
          </a:xfrm>
          <a:prstGeom prst="borderCallout1">
            <a:avLst>
              <a:gd name="adj1" fmla="val 18750"/>
              <a:gd name="adj2" fmla="val -8333"/>
              <a:gd name="adj3" fmla="val -58109"/>
              <a:gd name="adj4" fmla="val -53756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i="1" dirty="0" smtClean="0"/>
              <a:t>Candidate key with NO NULL values</a:t>
            </a:r>
            <a:endParaRPr lang="en-IN" i="1" dirty="0"/>
          </a:p>
        </p:txBody>
      </p:sp>
    </p:spTree>
    <p:extLst>
      <p:ext uri="{BB962C8B-B14F-4D97-AF65-F5344CB8AC3E}">
        <p14:creationId xmlns:p14="http://schemas.microsoft.com/office/powerpoint/2010/main" val="26518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467600" cy="1143000"/>
          </a:xfrm>
        </p:spPr>
        <p:txBody>
          <a:bodyPr>
            <a:normAutofit/>
          </a:bodyPr>
          <a:lstStyle/>
          <a:p>
            <a:r>
              <a:rPr lang="en-IN" sz="3200" b="1" dirty="0"/>
              <a:t>Foreign Key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200000"/>
              </a:lnSpc>
            </a:pPr>
            <a:r>
              <a:rPr lang="en-IN" sz="2200" dirty="0"/>
              <a:t>A foreign key is a </a:t>
            </a:r>
            <a:r>
              <a:rPr lang="en-IN" sz="2200" dirty="0" smtClean="0"/>
              <a:t>set of attributes </a:t>
            </a:r>
            <a:r>
              <a:rPr lang="en-IN" sz="2200" b="1" dirty="0">
                <a:solidFill>
                  <a:srgbClr val="FF0000"/>
                </a:solidFill>
              </a:rPr>
              <a:t>to create a relationship with another </a:t>
            </a:r>
            <a:r>
              <a:rPr lang="en-IN" sz="2200" b="1" dirty="0" smtClean="0">
                <a:solidFill>
                  <a:srgbClr val="FF0000"/>
                </a:solidFill>
              </a:rPr>
              <a:t>relation. </a:t>
            </a:r>
          </a:p>
          <a:p>
            <a:pPr algn="just">
              <a:lnSpc>
                <a:spcPct val="200000"/>
              </a:lnSpc>
            </a:pPr>
            <a:r>
              <a:rPr lang="en-IN" sz="2200" dirty="0" smtClean="0"/>
              <a:t>Foreign </a:t>
            </a:r>
            <a:r>
              <a:rPr lang="en-IN" sz="2200" dirty="0"/>
              <a:t>keys help us to maintain data integrity and also allows navigation between two </a:t>
            </a:r>
          </a:p>
          <a:p>
            <a:pPr marL="365760" lvl="1" indent="0" algn="just">
              <a:lnSpc>
                <a:spcPct val="200000"/>
              </a:lnSpc>
              <a:buNone/>
            </a:pPr>
            <a:r>
              <a:rPr lang="en-IN" sz="2200" dirty="0" smtClean="0"/>
              <a:t>different instances of an entity. </a:t>
            </a:r>
            <a:endParaRPr lang="en-IN" sz="22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48400" y="3962400"/>
            <a:ext cx="2438400" cy="2756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78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28600"/>
            <a:ext cx="8534400" cy="1257300"/>
          </a:xfrm>
        </p:spPr>
        <p:txBody>
          <a:bodyPr>
            <a:normAutofit/>
          </a:bodyPr>
          <a:lstStyle/>
          <a:p>
            <a:r>
              <a:rPr lang="en-IN" sz="2800" b="1" dirty="0"/>
              <a:t>Populated database state for COMPANY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536757" cy="5500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73105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/>
          <a:lstStyle/>
          <a:p>
            <a:r>
              <a:rPr lang="en-AU" b="1" dirty="0" smtClean="0"/>
              <a:t>Foreign Key Example</a:t>
            </a:r>
            <a:endParaRPr lang="en-IN" b="1" dirty="0"/>
          </a:p>
        </p:txBody>
      </p:sp>
      <p:pic>
        <p:nvPicPr>
          <p:cNvPr id="26626" name="Picture 2" descr="Image result for company database foreign k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4396"/>
            <a:ext cx="7560000" cy="5439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59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rmAutofit/>
          </a:bodyPr>
          <a:lstStyle/>
          <a:p>
            <a:r>
              <a:rPr lang="en-IN" sz="3200" b="1" dirty="0"/>
              <a:t>Foreign </a:t>
            </a:r>
            <a:r>
              <a:rPr lang="en-IN" sz="3200" b="1" dirty="0" smtClean="0"/>
              <a:t>Key Drill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924800" cy="487375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AU" sz="2200" dirty="0" smtClean="0"/>
              <a:t>Identify the primary and foreign key in the following SCHOOL database.</a:t>
            </a:r>
            <a:endParaRPr lang="en-IN" sz="2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8178BD9D-155C-E549-8533-668B3D8F39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501452"/>
              </p:ext>
            </p:extLst>
          </p:nvPr>
        </p:nvGraphicFramePr>
        <p:xfrm>
          <a:off x="1063800" y="2743200"/>
          <a:ext cx="6480000" cy="1697688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3240000">
                  <a:extLst>
                    <a:ext uri="{9D8B030D-6E8A-4147-A177-3AD203B41FA5}">
                      <a16:colId xmlns:a16="http://schemas.microsoft.com/office/drawing/2014/main" xmlns="" val="3089712005"/>
                    </a:ext>
                  </a:extLst>
                </a:gridCol>
                <a:gridCol w="3240000">
                  <a:extLst>
                    <a:ext uri="{9D8B030D-6E8A-4147-A177-3AD203B41FA5}">
                      <a16:colId xmlns:a16="http://schemas.microsoft.com/office/drawing/2014/main" xmlns="" val="3125743863"/>
                    </a:ext>
                  </a:extLst>
                </a:gridCol>
              </a:tblGrid>
              <a:tr h="420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DeptCode</a:t>
                      </a:r>
                      <a:endParaRPr lang="en-IN" sz="1800" b="1" dirty="0">
                        <a:effectLst/>
                      </a:endParaRP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DeptName</a:t>
                      </a:r>
                      <a:endParaRPr lang="en-IN" sz="1800" b="1" dirty="0">
                        <a:effectLst/>
                      </a:endParaRP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999923648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001 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Science </a:t>
                      </a: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132294728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002 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English </a:t>
                      </a: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2280327068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005 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Computer </a:t>
                      </a: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3036564500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A251FCCC-8274-B64E-AF1E-D966FED3F3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92404"/>
              </p:ext>
            </p:extLst>
          </p:nvPr>
        </p:nvGraphicFramePr>
        <p:xfrm>
          <a:off x="609600" y="4800600"/>
          <a:ext cx="7467600" cy="1697688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xmlns="" val="3427560166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xmlns="" val="206856369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xmlns="" val="4184221894"/>
                    </a:ext>
                  </a:extLst>
                </a:gridCol>
              </a:tblGrid>
              <a:tr h="420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effectLst/>
                        </a:rPr>
                        <a:t>Teacher ID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Fname</a:t>
                      </a:r>
                      <a:endParaRPr lang="en-IN" sz="1800" b="1" dirty="0">
                        <a:effectLst/>
                      </a:endParaRP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Lname</a:t>
                      </a:r>
                      <a:endParaRPr lang="en-IN" sz="1800" b="1" dirty="0">
                        <a:effectLst/>
                      </a:endParaRP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1887591166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B002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David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Warner </a:t>
                      </a: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3227478607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B017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Sara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Joseph </a:t>
                      </a: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3121969853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B009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Mike </a:t>
                      </a:r>
                    </a:p>
                  </a:txBody>
                  <a:tcPr marL="75051" marR="75051" marT="75051" marB="75051"/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Brunton </a:t>
                      </a:r>
                    </a:p>
                  </a:txBody>
                  <a:tcPr marL="75051" marR="75051" marT="75051" marB="75051"/>
                </a:tc>
                <a:extLst>
                  <a:ext uri="{0D108BD9-81ED-4DB2-BD59-A6C34878D82A}">
                    <a16:rowId xmlns:a16="http://schemas.microsoft.com/office/drawing/2014/main" xmlns="" val="3605409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772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IN" b="1" dirty="0" smtClean="0"/>
              <a:t>Solution - Foreign </a:t>
            </a:r>
            <a:r>
              <a:rPr lang="en-IN" b="1" dirty="0"/>
              <a:t>Key Drill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752600"/>
            <a:ext cx="7848600" cy="4873752"/>
          </a:xfrm>
        </p:spPr>
        <p:txBody>
          <a:bodyPr>
            <a:normAutofit/>
          </a:bodyPr>
          <a:lstStyle/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dirty="0"/>
              <a:t>In this table, adding the foreign key in </a:t>
            </a:r>
            <a:r>
              <a:rPr lang="en-US" altLang="en-US" sz="2200" dirty="0" err="1"/>
              <a:t>Deptcode</a:t>
            </a:r>
            <a:r>
              <a:rPr lang="en-US" altLang="en-US" sz="2200" dirty="0"/>
              <a:t> to the Teacher name, </a:t>
            </a:r>
            <a:r>
              <a:rPr lang="en-US" altLang="en-US" sz="2200" dirty="0" smtClean="0"/>
              <a:t>creates </a:t>
            </a:r>
            <a:r>
              <a:rPr lang="en-US" altLang="en-US" sz="2200" dirty="0"/>
              <a:t>a relationship between the two tables. </a:t>
            </a: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1200" dirty="0"/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en-US" sz="2200" dirty="0"/>
              <a:t>This concept is also known as </a:t>
            </a:r>
            <a:r>
              <a:rPr lang="en-US" altLang="en-US" sz="2200" b="1" dirty="0">
                <a:solidFill>
                  <a:srgbClr val="FF0000"/>
                </a:solidFill>
              </a:rPr>
              <a:t>Referential Integrity</a:t>
            </a:r>
            <a:r>
              <a:rPr lang="en-US" altLang="en-US" sz="2200" dirty="0" smtClean="0"/>
              <a:t>.</a:t>
            </a:r>
          </a:p>
          <a:p>
            <a:pPr marL="0" lvl="0" indent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en-US" altLang="en-US" sz="2200" dirty="0"/>
          </a:p>
          <a:p>
            <a:pPr marL="0" indent="0" algn="just">
              <a:lnSpc>
                <a:spcPct val="150000"/>
              </a:lnSpc>
              <a:buNone/>
            </a:pPr>
            <a:endParaRPr lang="en-IN" sz="22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4DB3F6EB-36D8-4C4F-A2F3-7D11F68CAD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066704"/>
              </p:ext>
            </p:extLst>
          </p:nvPr>
        </p:nvGraphicFramePr>
        <p:xfrm>
          <a:off x="685800" y="4343400"/>
          <a:ext cx="7467600" cy="1697688"/>
        </p:xfrm>
        <a:graphic>
          <a:graphicData uri="http://schemas.openxmlformats.org/drawingml/2006/table">
            <a:tbl>
              <a:tblPr/>
              <a:tblGrid>
                <a:gridCol w="1866900">
                  <a:extLst>
                    <a:ext uri="{9D8B030D-6E8A-4147-A177-3AD203B41FA5}">
                      <a16:colId xmlns:a16="http://schemas.microsoft.com/office/drawing/2014/main" xmlns="" val="3210120619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xmlns="" val="4224385082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xmlns="" val="1769103733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xmlns="" val="3541549487"/>
                    </a:ext>
                  </a:extLst>
                </a:gridCol>
              </a:tblGrid>
              <a:tr h="420287"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>
                          <a:effectLst/>
                        </a:rPr>
                        <a:t>Teacher ID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DeptCode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Fname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1" dirty="0" err="1">
                          <a:effectLst/>
                        </a:rPr>
                        <a:t>Lname</a:t>
                      </a:r>
                      <a:endParaRPr lang="en-IN" sz="1800" dirty="0">
                        <a:effectLst/>
                      </a:endParaRP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3568692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B002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002 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David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Warner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69843364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B017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002 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Sara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Joseph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21267037"/>
                  </a:ext>
                </a:extLst>
              </a:tr>
              <a:tr h="420287"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B009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001 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>
                          <a:effectLst/>
                        </a:rPr>
                        <a:t>Mike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800" dirty="0">
                          <a:effectLst/>
                        </a:rPr>
                        <a:t>Brunton </a:t>
                      </a:r>
                    </a:p>
                  </a:txBody>
                  <a:tcPr marL="75051" marR="75051" marT="75051" marB="75051">
                    <a:lnL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046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124614748"/>
                  </a:ext>
                </a:extLst>
              </a:tr>
            </a:tbl>
          </a:graphicData>
        </a:graphic>
      </p:graphicFrame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52400"/>
            <a:ext cx="1422000" cy="144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546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3200" b="1" dirty="0"/>
              <a:t>Integrity Constraints</a:t>
            </a:r>
            <a:endParaRPr lang="en-IN" sz="32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985450E-326C-F043-BAD4-89F0639F8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09800"/>
            <a:ext cx="8306292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1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467600" cy="1143000"/>
          </a:xfrm>
        </p:spPr>
        <p:txBody>
          <a:bodyPr/>
          <a:lstStyle/>
          <a:p>
            <a:r>
              <a:rPr lang="en-AU" b="1" dirty="0" smtClean="0"/>
              <a:t>Referential Integrity Constraint</a:t>
            </a:r>
            <a:endParaRPr lang="en-IN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28600" y="1066800"/>
            <a:ext cx="8458200" cy="5638800"/>
            <a:chOff x="228600" y="1066800"/>
            <a:chExt cx="8458200" cy="56388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1CC3845-A8C4-8748-8AD4-F1DF8B65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9959" y="1557607"/>
              <a:ext cx="8226841" cy="5147993"/>
            </a:xfrm>
            <a:prstGeom prst="rect">
              <a:avLst/>
            </a:prstGeom>
          </p:spPr>
        </p:pic>
        <p:sp>
          <p:nvSpPr>
            <p:cNvPr id="5" name="Flowchart: Alternate Process 4"/>
            <p:cNvSpPr/>
            <p:nvPr/>
          </p:nvSpPr>
          <p:spPr>
            <a:xfrm>
              <a:off x="5638800" y="2743200"/>
              <a:ext cx="1905000" cy="990600"/>
            </a:xfrm>
            <a:prstGeom prst="flowChartAlternateProcess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Flowchart: Alternate Process 5"/>
            <p:cNvSpPr/>
            <p:nvPr/>
          </p:nvSpPr>
          <p:spPr>
            <a:xfrm>
              <a:off x="228600" y="1066800"/>
              <a:ext cx="2743200" cy="495356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rgbClr val="FF0000"/>
                  </a:solidFill>
                </a:rPr>
                <a:t>Referenced Relation</a:t>
              </a:r>
              <a:endParaRPr lang="en-IN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" name="Flowchart: Alternate Process 6"/>
            <p:cNvSpPr/>
            <p:nvPr/>
          </p:nvSpPr>
          <p:spPr>
            <a:xfrm>
              <a:off x="6629400" y="5181600"/>
              <a:ext cx="1905000" cy="495356"/>
            </a:xfrm>
            <a:prstGeom prst="flowChartAlternateProcess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AU" sz="1600" b="1" dirty="0" smtClean="0">
                  <a:solidFill>
                    <a:srgbClr val="FF0000"/>
                  </a:solidFill>
                </a:rPr>
                <a:t>Referencing </a:t>
              </a:r>
            </a:p>
            <a:p>
              <a:pPr algn="ctr"/>
              <a:r>
                <a:rPr lang="en-AU" sz="1600" b="1" dirty="0" smtClean="0">
                  <a:solidFill>
                    <a:srgbClr val="FF0000"/>
                  </a:solidFill>
                </a:rPr>
                <a:t>Relation</a:t>
              </a:r>
              <a:endParaRPr lang="en-IN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738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76200"/>
            <a:ext cx="8229600" cy="1143000"/>
          </a:xfrm>
        </p:spPr>
        <p:txBody>
          <a:bodyPr>
            <a:normAutofit/>
          </a:bodyPr>
          <a:lstStyle/>
          <a:p>
            <a:r>
              <a:rPr lang="en-AU" sz="2800" b="1" dirty="0"/>
              <a:t>Referential Integrity </a:t>
            </a:r>
            <a:r>
              <a:rPr lang="en-AU" sz="2800" b="1" dirty="0" smtClean="0"/>
              <a:t>Constraint (Cont.)</a:t>
            </a:r>
            <a:endParaRPr lang="en-IN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95400"/>
            <a:ext cx="8229600" cy="5102352"/>
          </a:xfrm>
        </p:spPr>
        <p:txBody>
          <a:bodyPr>
            <a:noAutofit/>
          </a:bodyPr>
          <a:lstStyle/>
          <a:p>
            <a:pPr algn="just">
              <a:lnSpc>
                <a:spcPct val="110000"/>
              </a:lnSpc>
            </a:pPr>
            <a:r>
              <a:rPr lang="en-US" altLang="en-US" sz="2000" dirty="0"/>
              <a:t>Tuples in the </a:t>
            </a:r>
            <a:r>
              <a:rPr lang="en-US" altLang="en-US" sz="2000" b="1" dirty="0"/>
              <a:t>referencing relation</a:t>
            </a:r>
            <a:r>
              <a:rPr lang="en-US" altLang="en-US" sz="2000" dirty="0"/>
              <a:t> R1 have attributes FK (called </a:t>
            </a:r>
            <a:r>
              <a:rPr lang="en-US" altLang="en-US" sz="2000" b="1" dirty="0"/>
              <a:t>foreign key</a:t>
            </a:r>
            <a:r>
              <a:rPr lang="en-US" altLang="en-US" sz="2000" dirty="0"/>
              <a:t> attributes) that reference the primary key attributes PK of the </a:t>
            </a:r>
            <a:r>
              <a:rPr lang="en-US" altLang="en-US" sz="2000" b="1" dirty="0"/>
              <a:t>referenced relation</a:t>
            </a:r>
            <a:r>
              <a:rPr lang="en-US" altLang="en-US" sz="2000" dirty="0"/>
              <a:t> R2</a:t>
            </a:r>
            <a:r>
              <a:rPr lang="en-US" altLang="en-US" sz="2000" dirty="0" smtClean="0"/>
              <a:t>.</a:t>
            </a:r>
          </a:p>
          <a:p>
            <a:pPr algn="just">
              <a:lnSpc>
                <a:spcPct val="110000"/>
              </a:lnSpc>
            </a:pPr>
            <a:endParaRPr lang="en-US" altLang="en-US" sz="600" dirty="0"/>
          </a:p>
          <a:p>
            <a:pPr marL="365760" lvl="1" indent="0" algn="ctr">
              <a:lnSpc>
                <a:spcPct val="110000"/>
              </a:lnSpc>
              <a:buNone/>
            </a:pPr>
            <a:r>
              <a:rPr lang="en-US" altLang="en-US" sz="2000" b="1" dirty="0">
                <a:solidFill>
                  <a:srgbClr val="FF0000"/>
                </a:solidFill>
              </a:rPr>
              <a:t>A tuple t1 in R1 is said to reference a tuple t2 in R2 if t1[FK] = t2[PK</a:t>
            </a:r>
            <a:r>
              <a:rPr lang="en-US" altLang="en-US" sz="2000" b="1" dirty="0" smtClean="0">
                <a:solidFill>
                  <a:srgbClr val="FF0000"/>
                </a:solidFill>
              </a:rPr>
              <a:t>].</a:t>
            </a:r>
          </a:p>
          <a:p>
            <a:pPr marL="365760" lvl="1" indent="0" algn="ctr">
              <a:lnSpc>
                <a:spcPct val="110000"/>
              </a:lnSpc>
              <a:buNone/>
            </a:pPr>
            <a:endParaRPr lang="en-US" altLang="en-US" sz="3200" b="1" dirty="0">
              <a:solidFill>
                <a:srgbClr val="FF0000"/>
              </a:solidFill>
            </a:endParaRPr>
          </a:p>
          <a:p>
            <a:pPr marL="365760" lvl="1" indent="0" algn="ctr">
              <a:lnSpc>
                <a:spcPct val="110000"/>
              </a:lnSpc>
              <a:buNone/>
            </a:pPr>
            <a:endParaRPr lang="en-US" altLang="en-US" sz="2000" b="1" dirty="0">
              <a:solidFill>
                <a:srgbClr val="FF0000"/>
              </a:solidFill>
            </a:endParaRPr>
          </a:p>
          <a:p>
            <a:pPr lvl="1" algn="just">
              <a:lnSpc>
                <a:spcPct val="110000"/>
              </a:lnSpc>
            </a:pPr>
            <a:endParaRPr lang="en-US" altLang="en-US" sz="1600" dirty="0"/>
          </a:p>
          <a:p>
            <a:pPr algn="just">
              <a:lnSpc>
                <a:spcPct val="110000"/>
              </a:lnSpc>
            </a:pPr>
            <a:r>
              <a:rPr lang="en-US" altLang="en-US" sz="2000" dirty="0" smtClean="0"/>
              <a:t>The </a:t>
            </a:r>
            <a:r>
              <a:rPr lang="en-US" altLang="en-US" sz="2000" dirty="0"/>
              <a:t>value in the foreign key column (or </a:t>
            </a:r>
            <a:r>
              <a:rPr lang="en-US" altLang="en-US" sz="2000" dirty="0" smtClean="0"/>
              <a:t>columns)</a:t>
            </a:r>
            <a:r>
              <a:rPr lang="en-US" altLang="en-US" sz="2000" dirty="0"/>
              <a:t> </a:t>
            </a:r>
            <a:r>
              <a:rPr lang="en-US" altLang="en-US" sz="2000" dirty="0" smtClean="0"/>
              <a:t>i.e. </a:t>
            </a:r>
            <a:r>
              <a:rPr lang="en-US" altLang="en-US" sz="2000" dirty="0"/>
              <a:t>FK of the </a:t>
            </a:r>
            <a:r>
              <a:rPr lang="en-US" altLang="en-US" sz="2000" dirty="0" err="1"/>
              <a:t>the</a:t>
            </a:r>
            <a:r>
              <a:rPr lang="en-US" altLang="en-US" sz="2000" dirty="0"/>
              <a:t> </a:t>
            </a:r>
            <a:r>
              <a:rPr lang="en-US" altLang="en-US" sz="2000" b="1" dirty="0"/>
              <a:t>referencing relation</a:t>
            </a:r>
            <a:r>
              <a:rPr lang="en-US" altLang="en-US" sz="2000" dirty="0"/>
              <a:t> R1 can be </a:t>
            </a:r>
            <a:r>
              <a:rPr lang="en-US" altLang="en-US" sz="2000" b="1" dirty="0"/>
              <a:t>either</a:t>
            </a:r>
            <a:r>
              <a:rPr lang="en-US" altLang="en-US" sz="2000" dirty="0" smtClean="0"/>
              <a:t>:</a:t>
            </a:r>
            <a:endParaRPr lang="en-US" altLang="en-US" sz="2000" dirty="0"/>
          </a:p>
          <a:p>
            <a:pPr marL="800100" lvl="1" indent="-342900" algn="just">
              <a:lnSpc>
                <a:spcPct val="110000"/>
              </a:lnSpc>
              <a:buFont typeface="+mj-lt"/>
              <a:buAutoNum type="alphaLcParenR"/>
            </a:pPr>
            <a:r>
              <a:rPr lang="en-US" altLang="en-US" sz="1800" b="1" dirty="0" smtClean="0">
                <a:solidFill>
                  <a:srgbClr val="0070C0"/>
                </a:solidFill>
              </a:rPr>
              <a:t>a </a:t>
            </a:r>
            <a:r>
              <a:rPr lang="en-US" altLang="en-US" sz="1800" b="1" dirty="0">
                <a:solidFill>
                  <a:srgbClr val="0070C0"/>
                </a:solidFill>
              </a:rPr>
              <a:t>value of an existing primary key value of a corresponding primary key PK in the referenced relation R2, </a:t>
            </a:r>
            <a:endParaRPr lang="en-US" altLang="en-US" sz="1800" b="1" dirty="0" smtClean="0">
              <a:solidFill>
                <a:srgbClr val="0070C0"/>
              </a:solidFill>
            </a:endParaRPr>
          </a:p>
          <a:p>
            <a:pPr marL="457200" lvl="1" indent="0" algn="just">
              <a:lnSpc>
                <a:spcPct val="110000"/>
              </a:lnSpc>
              <a:buNone/>
            </a:pPr>
            <a:r>
              <a:rPr lang="en-US" altLang="en-US" sz="1800" b="1" u="sng" dirty="0" smtClean="0">
                <a:solidFill>
                  <a:srgbClr val="FF0000"/>
                </a:solidFill>
              </a:rPr>
              <a:t>or</a:t>
            </a:r>
            <a:endParaRPr lang="en-US" altLang="en-US" sz="1800" b="1" u="sng" dirty="0"/>
          </a:p>
          <a:p>
            <a:pPr marL="800100" lvl="1" indent="-342900" algn="just">
              <a:lnSpc>
                <a:spcPct val="110000"/>
              </a:lnSpc>
              <a:buFont typeface="+mj-lt"/>
              <a:buAutoNum type="alphaLcParenR" startAt="2"/>
            </a:pPr>
            <a:r>
              <a:rPr lang="en-US" altLang="en-US" sz="1800" b="1" dirty="0" smtClean="0">
                <a:solidFill>
                  <a:srgbClr val="00B050"/>
                </a:solidFill>
              </a:rPr>
              <a:t>a </a:t>
            </a:r>
            <a:r>
              <a:rPr lang="en-US" altLang="en-US" sz="1800" b="1" dirty="0">
                <a:solidFill>
                  <a:srgbClr val="00B050"/>
                </a:solidFill>
              </a:rPr>
              <a:t>null.</a:t>
            </a:r>
          </a:p>
          <a:p>
            <a:pPr algn="just">
              <a:lnSpc>
                <a:spcPct val="110000"/>
              </a:lnSpc>
            </a:pPr>
            <a:endParaRPr lang="en-US" altLang="en-US" sz="2000" dirty="0"/>
          </a:p>
          <a:p>
            <a:pPr algn="just">
              <a:lnSpc>
                <a:spcPct val="110000"/>
              </a:lnSpc>
            </a:pPr>
            <a:endParaRPr lang="en-IN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920676"/>
              </p:ext>
            </p:extLst>
          </p:nvPr>
        </p:nvGraphicFramePr>
        <p:xfrm>
          <a:off x="609600" y="4038600"/>
          <a:ext cx="3600000" cy="43200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720000"/>
                <a:gridCol w="720000"/>
                <a:gridCol w="720000"/>
                <a:gridCol w="720000"/>
                <a:gridCol w="720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u="sng" dirty="0" smtClean="0">
                          <a:solidFill>
                            <a:schemeClr val="tx1"/>
                          </a:solidFill>
                        </a:rPr>
                        <a:t>PK</a:t>
                      </a:r>
                      <a:endParaRPr lang="en-IN" u="sng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8093068"/>
              </p:ext>
            </p:extLst>
          </p:nvPr>
        </p:nvGraphicFramePr>
        <p:xfrm>
          <a:off x="6400800" y="4038600"/>
          <a:ext cx="2160000" cy="4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00"/>
                <a:gridCol w="720000"/>
                <a:gridCol w="720000"/>
              </a:tblGrid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…….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>
                          <a:solidFill>
                            <a:schemeClr val="tx1"/>
                          </a:solidFill>
                        </a:rPr>
                        <a:t>FK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7733" y="36576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002060"/>
                </a:solidFill>
              </a:rPr>
              <a:t>R2</a:t>
            </a:r>
            <a:endParaRPr lang="en-IN" b="1" dirty="0">
              <a:solidFill>
                <a:srgbClr val="00206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00800" y="36576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chemeClr val="accent1">
                    <a:lumMod val="75000"/>
                  </a:schemeClr>
                </a:solidFill>
              </a:rPr>
              <a:t>R1</a:t>
            </a:r>
            <a:endParaRPr lang="en-IN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Curved Down Arrow 9"/>
          <p:cNvSpPr/>
          <p:nvPr/>
        </p:nvSpPr>
        <p:spPr>
          <a:xfrm flipH="1">
            <a:off x="3429000" y="3505200"/>
            <a:ext cx="4800600" cy="540000"/>
          </a:xfrm>
          <a:prstGeom prst="curvedDownArrow">
            <a:avLst>
              <a:gd name="adj1" fmla="val 39927"/>
              <a:gd name="adj2" fmla="val 121332"/>
              <a:gd name="adj3" fmla="val 2500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98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/>
              <a:t>Referential Integrity </a:t>
            </a:r>
            <a:r>
              <a:rPr lang="en-US" altLang="en-US" b="1" dirty="0" smtClean="0"/>
              <a:t>Constraints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33400" y="1752600"/>
            <a:ext cx="7696200" cy="4873752"/>
          </a:xfrm>
        </p:spPr>
        <p:txBody>
          <a:bodyPr/>
          <a:lstStyle/>
          <a:p>
            <a:pPr marL="0" indent="0" algn="just">
              <a:lnSpc>
                <a:spcPct val="200000"/>
              </a:lnSpc>
              <a:buNone/>
            </a:pPr>
            <a:r>
              <a:rPr lang="en-IN" b="1" dirty="0">
                <a:solidFill>
                  <a:srgbClr val="7030A0"/>
                </a:solidFill>
              </a:rPr>
              <a:t>Referential </a:t>
            </a:r>
            <a:r>
              <a:rPr lang="en-IN" b="1" dirty="0" smtClean="0">
                <a:solidFill>
                  <a:srgbClr val="7030A0"/>
                </a:solidFill>
              </a:rPr>
              <a:t>integrity also  </a:t>
            </a:r>
            <a:r>
              <a:rPr lang="en-IN" b="1" dirty="0">
                <a:solidFill>
                  <a:srgbClr val="7030A0"/>
                </a:solidFill>
              </a:rPr>
              <a:t>includes the rules that dictate what types of data manipulation are allowed on referenced values and how these actions affect dependent values. </a:t>
            </a:r>
          </a:p>
          <a:p>
            <a:pPr algn="just">
              <a:lnSpc>
                <a:spcPct val="200000"/>
              </a:lnSpc>
            </a:pPr>
            <a:endParaRPr lang="en-IN" b="1" dirty="0">
              <a:solidFill>
                <a:srgbClr val="7030A0"/>
              </a:solidFill>
            </a:endParaRPr>
          </a:p>
        </p:txBody>
      </p:sp>
      <p:pic>
        <p:nvPicPr>
          <p:cNvPr id="296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550" y="4724400"/>
            <a:ext cx="23812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4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467600" cy="1143000"/>
          </a:xfrm>
        </p:spPr>
        <p:txBody>
          <a:bodyPr/>
          <a:lstStyle/>
          <a:p>
            <a:r>
              <a:rPr lang="en-US" altLang="en-US" b="1" dirty="0"/>
              <a:t>Referential Integrity Constraints</a:t>
            </a:r>
            <a:endParaRPr lang="en-IN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01472879"/>
              </p:ext>
            </p:extLst>
          </p:nvPr>
        </p:nvGraphicFramePr>
        <p:xfrm>
          <a:off x="228600" y="1447800"/>
          <a:ext cx="86106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3875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772400" cy="1143000"/>
          </a:xfrm>
        </p:spPr>
        <p:txBody>
          <a:bodyPr>
            <a:normAutofit/>
          </a:bodyPr>
          <a:lstStyle/>
          <a:p>
            <a:r>
              <a:rPr lang="en-US" altLang="en-US" sz="2800" b="1" dirty="0"/>
              <a:t>Referential Integrity </a:t>
            </a:r>
            <a:r>
              <a:rPr lang="en-US" altLang="en-US" sz="2800" b="1" dirty="0" smtClean="0"/>
              <a:t>Constraint - INSERTION</a:t>
            </a:r>
            <a:endParaRPr lang="en-IN" sz="2800" dirty="0"/>
          </a:p>
        </p:txBody>
      </p:sp>
      <p:grpSp>
        <p:nvGrpSpPr>
          <p:cNvPr id="7" name="Group 6"/>
          <p:cNvGrpSpPr/>
          <p:nvPr/>
        </p:nvGrpSpPr>
        <p:grpSpPr>
          <a:xfrm>
            <a:off x="228600" y="1557607"/>
            <a:ext cx="8915400" cy="5180259"/>
            <a:chOff x="228600" y="1557607"/>
            <a:chExt cx="8915400" cy="5180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B1CC3845-A8C4-8748-8AD4-F1DF8B65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600" y="1557607"/>
              <a:ext cx="8610600" cy="5147993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715000" y="1676400"/>
              <a:ext cx="304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b="1" dirty="0">
                  <a:solidFill>
                    <a:srgbClr val="00B050"/>
                  </a:solidFill>
                </a:rPr>
                <a:t>Insertion in Referenced </a:t>
              </a:r>
              <a:r>
                <a:rPr lang="en-AU" b="1" dirty="0" smtClean="0">
                  <a:solidFill>
                    <a:srgbClr val="00B050"/>
                  </a:solidFill>
                </a:rPr>
                <a:t>Relation</a:t>
              </a:r>
              <a:r>
                <a:rPr lang="en-IN" b="1" dirty="0" smtClean="0">
                  <a:solidFill>
                    <a:srgbClr val="00B050"/>
                  </a:solidFill>
                </a:rPr>
                <a:t> is </a:t>
              </a:r>
              <a:r>
                <a:rPr lang="en-AU" b="1" dirty="0" smtClean="0">
                  <a:solidFill>
                    <a:srgbClr val="00B050"/>
                  </a:solidFill>
                </a:rPr>
                <a:t>allowed</a:t>
              </a:r>
              <a:endParaRPr lang="en-IN" b="1" dirty="0">
                <a:solidFill>
                  <a:srgbClr val="00B05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705600" y="5906869"/>
              <a:ext cx="2438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b="1" dirty="0">
                  <a:solidFill>
                    <a:srgbClr val="FF0000"/>
                  </a:solidFill>
                </a:rPr>
                <a:t>Insertion </a:t>
              </a:r>
              <a:r>
                <a:rPr lang="en-AU" sz="1600" b="1" dirty="0" smtClean="0">
                  <a:solidFill>
                    <a:srgbClr val="FF0000"/>
                  </a:solidFill>
                </a:rPr>
                <a:t>in Referencing Relation</a:t>
              </a:r>
              <a:r>
                <a:rPr lang="en-IN" sz="1600" b="1" dirty="0" smtClean="0">
                  <a:solidFill>
                    <a:srgbClr val="FF0000"/>
                  </a:solidFill>
                </a:rPr>
                <a:t> </a:t>
              </a:r>
              <a:r>
                <a:rPr lang="en-AU" sz="1600" b="1" dirty="0" smtClean="0">
                  <a:solidFill>
                    <a:srgbClr val="FF0000"/>
                  </a:solidFill>
                </a:rPr>
                <a:t>is restricted </a:t>
              </a:r>
              <a:endParaRPr lang="en-IN" sz="16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1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458200" cy="1143000"/>
          </a:xfrm>
        </p:spPr>
        <p:txBody>
          <a:bodyPr>
            <a:normAutofit/>
          </a:bodyPr>
          <a:lstStyle/>
          <a:p>
            <a:r>
              <a:rPr lang="en-US" sz="2700" b="1" dirty="0" smtClean="0"/>
              <a:t>Deletion/</a:t>
            </a:r>
            <a:r>
              <a:rPr lang="en-US" sz="2700" b="1" dirty="0" err="1" smtClean="0"/>
              <a:t>Updation</a:t>
            </a:r>
            <a:r>
              <a:rPr lang="en-US" sz="2700" b="1" dirty="0" smtClean="0"/>
              <a:t> in Referenced Relation</a:t>
            </a:r>
            <a:endParaRPr lang="en-IN" sz="27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" y="1524000"/>
            <a:ext cx="8610600" cy="5181600"/>
            <a:chOff x="152400" y="1524000"/>
            <a:chExt cx="8610600" cy="518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A1AF13CB-9E5D-5645-B9B8-51B5522B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543984"/>
              <a:ext cx="1776997" cy="74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39378E1-239E-7047-9640-AB872F5E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543984"/>
              <a:ext cx="1676400" cy="742016"/>
            </a:xfrm>
            <a:prstGeom prst="rect">
              <a:avLst/>
            </a:prstGeom>
          </p:spPr>
        </p:pic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362200"/>
              <a:ext cx="8610600" cy="434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80015C1F-5D35-0144-BE87-1C6D6B8F9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07778" y="2362200"/>
              <a:ext cx="2740622" cy="185325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638800" y="1524000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b="1" dirty="0" smtClean="0">
                  <a:solidFill>
                    <a:srgbClr val="00B050"/>
                  </a:solidFill>
                </a:rPr>
                <a:t>ON DELETE, CASCADE</a:t>
              </a:r>
            </a:p>
            <a:p>
              <a:pPr>
                <a:lnSpc>
                  <a:spcPct val="200000"/>
                </a:lnSpc>
              </a:pPr>
              <a:r>
                <a:rPr lang="en-AU" b="1" dirty="0" smtClean="0">
                  <a:solidFill>
                    <a:srgbClr val="00B050"/>
                  </a:solidFill>
                </a:rPr>
                <a:t>ON UPDATE, CASCADE</a:t>
              </a:r>
              <a:endParaRPr lang="en-IN" b="1" dirty="0">
                <a:solidFill>
                  <a:srgbClr val="00B05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79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-228600"/>
            <a:ext cx="8534400" cy="1257300"/>
          </a:xfrm>
        </p:spPr>
        <p:txBody>
          <a:bodyPr>
            <a:normAutofit/>
          </a:bodyPr>
          <a:lstStyle/>
          <a:p>
            <a:r>
              <a:rPr lang="en-IN" sz="2800" b="1" dirty="0"/>
              <a:t>Populated database state for COMPANY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47801"/>
            <a:ext cx="8458200" cy="51815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16493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-76200"/>
            <a:ext cx="8458200" cy="1143000"/>
          </a:xfrm>
        </p:spPr>
        <p:txBody>
          <a:bodyPr>
            <a:normAutofit/>
          </a:bodyPr>
          <a:lstStyle/>
          <a:p>
            <a:r>
              <a:rPr lang="en-US" sz="2700" b="1" dirty="0" smtClean="0"/>
              <a:t>Deletion/</a:t>
            </a:r>
            <a:r>
              <a:rPr lang="en-US" sz="2700" b="1" dirty="0" err="1" smtClean="0"/>
              <a:t>Updation</a:t>
            </a:r>
            <a:r>
              <a:rPr lang="en-US" sz="2700" b="1" dirty="0" smtClean="0"/>
              <a:t> in Referenced Relation</a:t>
            </a:r>
            <a:endParaRPr lang="en-IN" sz="27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" y="1524000"/>
            <a:ext cx="8839200" cy="5181600"/>
            <a:chOff x="152400" y="1524000"/>
            <a:chExt cx="8839200" cy="518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A1AF13CB-9E5D-5645-B9B8-51B5522B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543984"/>
              <a:ext cx="1776997" cy="74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39378E1-239E-7047-9640-AB872F5E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543984"/>
              <a:ext cx="1676400" cy="742016"/>
            </a:xfrm>
            <a:prstGeom prst="rect">
              <a:avLst/>
            </a:prstGeom>
          </p:spPr>
        </p:pic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362200"/>
              <a:ext cx="8610600" cy="434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486400" y="1524000"/>
              <a:ext cx="3505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b="1" dirty="0" smtClean="0">
                  <a:solidFill>
                    <a:srgbClr val="00B050"/>
                  </a:solidFill>
                </a:rPr>
                <a:t>ON DELETE, SET NULL</a:t>
              </a:r>
            </a:p>
            <a:p>
              <a:pPr>
                <a:lnSpc>
                  <a:spcPct val="200000"/>
                </a:lnSpc>
              </a:pPr>
              <a:r>
                <a:rPr lang="en-AU" b="1" dirty="0" smtClean="0">
                  <a:solidFill>
                    <a:srgbClr val="00B050"/>
                  </a:solidFill>
                </a:rPr>
                <a:t>ON UPDATE, SET NULL</a:t>
              </a:r>
              <a:endParaRPr lang="en-IN" b="1" dirty="0">
                <a:solidFill>
                  <a:srgbClr val="00B050"/>
                </a:solidFill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1373E2C6-2835-B844-A588-C794FDCC2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781800" y="5562600"/>
              <a:ext cx="1254020" cy="736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47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0"/>
            <a:ext cx="8458200" cy="1143000"/>
          </a:xfrm>
        </p:spPr>
        <p:txBody>
          <a:bodyPr>
            <a:normAutofit/>
          </a:bodyPr>
          <a:lstStyle/>
          <a:p>
            <a:r>
              <a:rPr lang="en-US" sz="2700" b="1" dirty="0" smtClean="0"/>
              <a:t>Deletion/</a:t>
            </a:r>
            <a:r>
              <a:rPr lang="en-US" sz="2700" b="1" dirty="0" err="1" smtClean="0"/>
              <a:t>Updation</a:t>
            </a:r>
            <a:r>
              <a:rPr lang="en-US" sz="2700" b="1" dirty="0" smtClean="0"/>
              <a:t> in Referenced Relation</a:t>
            </a:r>
            <a:endParaRPr lang="en-IN" sz="2700" dirty="0"/>
          </a:p>
        </p:txBody>
      </p:sp>
      <p:grpSp>
        <p:nvGrpSpPr>
          <p:cNvPr id="3" name="Group 2"/>
          <p:cNvGrpSpPr/>
          <p:nvPr/>
        </p:nvGrpSpPr>
        <p:grpSpPr>
          <a:xfrm>
            <a:off x="152400" y="1524000"/>
            <a:ext cx="8839200" cy="5181600"/>
            <a:chOff x="152400" y="1524000"/>
            <a:chExt cx="8839200" cy="51816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A1AF13CB-9E5D-5645-B9B8-51B5522B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0" y="1543984"/>
              <a:ext cx="1776997" cy="74201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39378E1-239E-7047-9640-AB872F5E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5000" y="1543984"/>
              <a:ext cx="1676400" cy="742016"/>
            </a:xfrm>
            <a:prstGeom prst="rect">
              <a:avLst/>
            </a:prstGeom>
          </p:spPr>
        </p:pic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2362200"/>
              <a:ext cx="8610600" cy="4343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5486400" y="1524000"/>
              <a:ext cx="35052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AU" b="1" dirty="0" smtClean="0">
                  <a:solidFill>
                    <a:srgbClr val="00B050"/>
                  </a:solidFill>
                </a:rPr>
                <a:t>ON DELETE, NO ACTION</a:t>
              </a:r>
            </a:p>
            <a:p>
              <a:pPr>
                <a:lnSpc>
                  <a:spcPct val="200000"/>
                </a:lnSpc>
              </a:pPr>
              <a:r>
                <a:rPr lang="en-AU" b="1" dirty="0" smtClean="0">
                  <a:solidFill>
                    <a:srgbClr val="00B050"/>
                  </a:solidFill>
                </a:rPr>
                <a:t>ON UPDATE, NO ACTION</a:t>
              </a:r>
              <a:endParaRPr lang="en-IN" b="1" dirty="0">
                <a:solidFill>
                  <a:srgbClr val="00B050"/>
                </a:solidFill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1A9B02C-0692-EF49-80FE-89CDC907C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81400" y="2921000"/>
              <a:ext cx="1649489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7958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Deletion in Referencing Relation</a:t>
            </a:r>
            <a:endParaRPr lang="en-IN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1657390"/>
            <a:ext cx="8610600" cy="4514809"/>
            <a:chOff x="228600" y="1657390"/>
            <a:chExt cx="8610600" cy="4514809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657390"/>
              <a:ext cx="8610600" cy="4514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A1AF13CB-9E5D-5645-B9B8-51B5522B2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29400" y="5029200"/>
              <a:ext cx="1776997" cy="742016"/>
            </a:xfrm>
            <a:prstGeom prst="rect">
              <a:avLst/>
            </a:prstGeom>
          </p:spPr>
        </p:pic>
        <p:pic>
          <p:nvPicPr>
            <p:cNvPr id="31750" name="Picture 6" descr="Image result for tick symbol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5009" y="2819400"/>
              <a:ext cx="1659391" cy="1270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9710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458200" cy="1143000"/>
          </a:xfrm>
        </p:spPr>
        <p:txBody>
          <a:bodyPr>
            <a:normAutofit/>
          </a:bodyPr>
          <a:lstStyle/>
          <a:p>
            <a:r>
              <a:rPr lang="en-US" sz="3200" b="1" dirty="0" err="1"/>
              <a:t>U</a:t>
            </a:r>
            <a:r>
              <a:rPr lang="en-US" sz="3200" b="1" dirty="0" err="1" smtClean="0"/>
              <a:t>pdation</a:t>
            </a:r>
            <a:r>
              <a:rPr lang="en-US" sz="3200" b="1" dirty="0" smtClean="0"/>
              <a:t> in Referencing Relation</a:t>
            </a:r>
            <a:endParaRPr lang="en-IN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228600" y="1657390"/>
            <a:ext cx="8610600" cy="4565610"/>
            <a:chOff x="228600" y="1657390"/>
            <a:chExt cx="8610600" cy="4565610"/>
          </a:xfrm>
        </p:grpSpPr>
        <p:pic>
          <p:nvPicPr>
            <p:cNvPr id="307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657390"/>
              <a:ext cx="8610600" cy="45148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239378E1-239E-7047-9640-AB872F5EC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0400" y="4572000"/>
              <a:ext cx="1676400" cy="742016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71A9B02C-0692-EF49-80FE-89CDC907C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10400" y="5410200"/>
              <a:ext cx="1692322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007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7467600" cy="1143000"/>
          </a:xfrm>
        </p:spPr>
        <p:txBody>
          <a:bodyPr/>
          <a:lstStyle/>
          <a:p>
            <a:r>
              <a:rPr lang="en-AU" b="1" dirty="0" smtClean="0"/>
              <a:t>Primary key </a:t>
            </a:r>
            <a:r>
              <a:rPr lang="en-AU" b="1" dirty="0" err="1" smtClean="0"/>
              <a:t>vs</a:t>
            </a:r>
            <a:r>
              <a:rPr lang="en-AU" b="1" dirty="0" smtClean="0"/>
              <a:t> Foreign Key</a:t>
            </a:r>
            <a:endParaRPr lang="en-IN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76615960"/>
              </p:ext>
            </p:extLst>
          </p:nvPr>
        </p:nvGraphicFramePr>
        <p:xfrm>
          <a:off x="457200" y="1371600"/>
          <a:ext cx="8077200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3698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6200"/>
            <a:ext cx="7467600" cy="1143000"/>
          </a:xfrm>
        </p:spPr>
        <p:txBody>
          <a:bodyPr>
            <a:normAutofit/>
          </a:bodyPr>
          <a:lstStyle/>
          <a:p>
            <a:r>
              <a:rPr lang="en-AU" sz="3600" b="1" dirty="0" smtClean="0"/>
              <a:t>Summary</a:t>
            </a:r>
            <a:endParaRPr lang="en-IN" sz="3600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6C3FAFA-0C1C-B74D-A2F8-8B156DAAF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600200"/>
            <a:ext cx="8679086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25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1400" y="1610838"/>
            <a:ext cx="3429000" cy="1894362"/>
          </a:xfrm>
        </p:spPr>
        <p:txBody>
          <a:bodyPr>
            <a:normAutofit/>
          </a:bodyPr>
          <a:lstStyle/>
          <a:p>
            <a:r>
              <a:rPr lang="en-US" sz="4800" dirty="0" smtClean="0"/>
              <a:t>Thanks!! 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6672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r>
              <a:rPr lang="en-US" altLang="en-US" b="1" dirty="0"/>
              <a:t>Entities and Attributes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260848"/>
            <a:ext cx="8077200" cy="144475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Two entities, EMPLOYEE e1 and </a:t>
            </a:r>
            <a:endParaRPr lang="en-US" b="1" dirty="0" smtClean="0">
              <a:solidFill>
                <a:srgbClr val="FF0000"/>
              </a:solidFill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b="1" dirty="0">
                <a:solidFill>
                  <a:srgbClr val="FF0000"/>
                </a:solidFill>
              </a:rPr>
              <a:t>	</a:t>
            </a:r>
            <a:r>
              <a:rPr lang="en-US" b="1" dirty="0" smtClean="0">
                <a:solidFill>
                  <a:srgbClr val="FF0000"/>
                </a:solidFill>
              </a:rPr>
              <a:t>	    COMPANY </a:t>
            </a:r>
            <a:r>
              <a:rPr lang="en-US" b="1" dirty="0">
                <a:solidFill>
                  <a:srgbClr val="FF0000"/>
                </a:solidFill>
              </a:rPr>
              <a:t>c1 and their attributes </a:t>
            </a:r>
          </a:p>
          <a:p>
            <a:pPr algn="just">
              <a:lnSpc>
                <a:spcPct val="150000"/>
              </a:lnSpc>
            </a:pPr>
            <a:endParaRPr lang="en-IN" b="1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7" y="1828800"/>
            <a:ext cx="8268773" cy="289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9223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r>
              <a:rPr lang="en-US" altLang="en-US" b="1" dirty="0"/>
              <a:t>Entities and </a:t>
            </a:r>
            <a:r>
              <a:rPr lang="en-US" altLang="en-US" b="1" dirty="0" smtClean="0"/>
              <a:t>Attributes Example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B61A5CF-9D0F-094E-B302-367F37709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76400"/>
            <a:ext cx="8181474" cy="457200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200" y="4279349"/>
            <a:ext cx="1656000" cy="2548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79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>
            <a:normAutofit/>
          </a:bodyPr>
          <a:lstStyle/>
          <a:p>
            <a:r>
              <a:rPr lang="en-AU" sz="3200" b="1" dirty="0" smtClean="0"/>
              <a:t>Attribute</a:t>
            </a:r>
            <a:endParaRPr lang="en-IN" sz="3200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570796644"/>
              </p:ext>
            </p:extLst>
          </p:nvPr>
        </p:nvGraphicFramePr>
        <p:xfrm>
          <a:off x="381000" y="1727200"/>
          <a:ext cx="81534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170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4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46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>
            <a:normAutofit/>
          </a:bodyPr>
          <a:lstStyle/>
          <a:p>
            <a:r>
              <a:rPr lang="en-AU" sz="3200" b="1" dirty="0" smtClean="0"/>
              <a:t>Simple </a:t>
            </a:r>
            <a:r>
              <a:rPr lang="en-AU" sz="3200" b="1" dirty="0" err="1"/>
              <a:t>v</a:t>
            </a:r>
            <a:r>
              <a:rPr lang="en-AU" sz="3200" b="1" dirty="0" err="1" smtClean="0"/>
              <a:t>s</a:t>
            </a:r>
            <a:r>
              <a:rPr lang="en-AU" sz="3200" b="1" dirty="0" smtClean="0"/>
              <a:t> Composite Attribute</a:t>
            </a:r>
            <a:endParaRPr lang="en-IN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153400" cy="4873752"/>
          </a:xfrm>
        </p:spPr>
        <p:txBody>
          <a:bodyPr/>
          <a:lstStyle/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Simple </a:t>
            </a:r>
            <a:r>
              <a:rPr lang="en-IN" b="1" dirty="0" smtClean="0">
                <a:solidFill>
                  <a:srgbClr val="FF0000"/>
                </a:solidFill>
              </a:rPr>
              <a:t>Attributes</a:t>
            </a:r>
            <a:r>
              <a:rPr lang="en-IN" dirty="0" smtClean="0"/>
              <a:t> </a:t>
            </a:r>
            <a:r>
              <a:rPr lang="en-IN" dirty="0"/>
              <a:t>are atomic values, which cannot be divided further</a:t>
            </a:r>
            <a:r>
              <a:rPr lang="en-IN" dirty="0" smtClean="0"/>
              <a:t>.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AU" dirty="0" smtClean="0"/>
          </a:p>
          <a:p>
            <a:pPr algn="just">
              <a:lnSpc>
                <a:spcPct val="150000"/>
              </a:lnSpc>
            </a:pPr>
            <a:r>
              <a:rPr lang="en-IN" b="1" dirty="0">
                <a:solidFill>
                  <a:srgbClr val="FF0000"/>
                </a:solidFill>
              </a:rPr>
              <a:t>Composite </a:t>
            </a:r>
            <a:r>
              <a:rPr lang="en-IN" b="1" dirty="0" smtClean="0">
                <a:solidFill>
                  <a:srgbClr val="FF0000"/>
                </a:solidFill>
              </a:rPr>
              <a:t>Attributes</a:t>
            </a:r>
            <a:r>
              <a:rPr lang="en-IN" dirty="0" smtClean="0"/>
              <a:t> </a:t>
            </a:r>
            <a:r>
              <a:rPr lang="en-IN" dirty="0"/>
              <a:t>are made of more than one simple attribute.</a:t>
            </a:r>
          </a:p>
        </p:txBody>
      </p:sp>
      <p:pic>
        <p:nvPicPr>
          <p:cNvPr id="9218" name="Picture 2" descr="Image result for composite attrib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4495800"/>
            <a:ext cx="5623892" cy="2228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/>
          <p:cNvSpPr/>
          <p:nvPr/>
        </p:nvSpPr>
        <p:spPr>
          <a:xfrm>
            <a:off x="3581400" y="2743200"/>
            <a:ext cx="1524000" cy="6096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000" dirty="0" err="1" smtClean="0"/>
              <a:t>Ssn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6422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/>
          <a:lstStyle/>
          <a:p>
            <a:r>
              <a:rPr lang="en-US" altLang="en-US" b="1" dirty="0"/>
              <a:t>Relation Schema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447800"/>
            <a:ext cx="8229600" cy="4873752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b="1" dirty="0">
                <a:solidFill>
                  <a:srgbClr val="FF0000"/>
                </a:solidFill>
              </a:rPr>
              <a:t>Relation schema </a:t>
            </a:r>
            <a:r>
              <a:rPr lang="en-US" sz="2000" b="1" i="1" dirty="0">
                <a:solidFill>
                  <a:srgbClr val="FF0000"/>
                </a:solidFill>
              </a:rPr>
              <a:t>R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/>
              <a:t>Denoted by </a:t>
            </a:r>
            <a:r>
              <a:rPr lang="en-US" sz="2000" i="1" dirty="0"/>
              <a:t>R</a:t>
            </a:r>
            <a:r>
              <a:rPr lang="en-US" sz="2000" dirty="0"/>
              <a:t>(</a:t>
            </a:r>
            <a:r>
              <a:rPr lang="en-US" sz="2000" i="1" dirty="0"/>
              <a:t>A</a:t>
            </a:r>
            <a:r>
              <a:rPr lang="en-US" sz="2000" baseline="-25000" dirty="0"/>
              <a:t>1</a:t>
            </a:r>
            <a:r>
              <a:rPr lang="en-US" sz="2000" dirty="0"/>
              <a:t>,</a:t>
            </a:r>
            <a:r>
              <a:rPr lang="en-US" sz="2000" i="1" dirty="0"/>
              <a:t> A</a:t>
            </a:r>
            <a:r>
              <a:rPr lang="en-US" sz="2000" baseline="-25000" dirty="0"/>
              <a:t>2</a:t>
            </a:r>
            <a:r>
              <a:rPr lang="en-US" sz="2000" dirty="0"/>
              <a:t>, ...,</a:t>
            </a:r>
            <a:r>
              <a:rPr lang="en-US" sz="2000" i="1" dirty="0"/>
              <a:t>A</a:t>
            </a:r>
            <a:r>
              <a:rPr lang="en-US" sz="2000" i="1" baseline="-25000" dirty="0"/>
              <a:t>n</a:t>
            </a:r>
            <a:r>
              <a:rPr lang="en-US" sz="2000" dirty="0"/>
              <a:t>)</a:t>
            </a:r>
          </a:p>
          <a:p>
            <a:pPr lvl="1" algn="just">
              <a:lnSpc>
                <a:spcPct val="150000"/>
              </a:lnSpc>
            </a:pPr>
            <a:r>
              <a:rPr lang="en-US" sz="2000" dirty="0"/>
              <a:t>Made up of a relation name </a:t>
            </a:r>
            <a:r>
              <a:rPr lang="en-US" sz="2000" i="1" dirty="0"/>
              <a:t>R</a:t>
            </a:r>
            <a:r>
              <a:rPr lang="en-US" sz="2000" dirty="0"/>
              <a:t> and a list of attributes, </a:t>
            </a:r>
            <a:r>
              <a:rPr lang="en-US" sz="2000" i="1" dirty="0"/>
              <a:t>A</a:t>
            </a:r>
            <a:r>
              <a:rPr lang="en-US" sz="2000" baseline="-25000" dirty="0"/>
              <a:t>1</a:t>
            </a:r>
            <a:r>
              <a:rPr lang="en-US" sz="2000" dirty="0"/>
              <a:t>,</a:t>
            </a:r>
            <a:r>
              <a:rPr lang="en-US" sz="2000" i="1" dirty="0"/>
              <a:t> A</a:t>
            </a:r>
            <a:r>
              <a:rPr lang="en-US" sz="2000" baseline="-25000" dirty="0"/>
              <a:t>2</a:t>
            </a:r>
            <a:r>
              <a:rPr lang="en-US" sz="2000" dirty="0"/>
              <a:t>,</a:t>
            </a:r>
            <a:r>
              <a:rPr lang="en-US" sz="2000" i="1" dirty="0"/>
              <a:t> ..., </a:t>
            </a:r>
            <a:r>
              <a:rPr lang="en-US" sz="2000" i="1" dirty="0" smtClean="0"/>
              <a:t>A</a:t>
            </a:r>
            <a:r>
              <a:rPr lang="en-US" sz="2000" i="1" baseline="-25000" dirty="0" smtClean="0"/>
              <a:t>n</a:t>
            </a:r>
            <a:endParaRPr lang="en-US" altLang="en-US" sz="2000" i="1" dirty="0">
              <a:sym typeface="Symbol" pitchFamily="2" charset="2"/>
            </a:endParaRPr>
          </a:p>
          <a:p>
            <a:pPr algn="just">
              <a:lnSpc>
                <a:spcPct val="150000"/>
              </a:lnSpc>
            </a:pPr>
            <a:r>
              <a:rPr lang="en-US" altLang="en-US" sz="2000" b="1" dirty="0">
                <a:solidFill>
                  <a:srgbClr val="FF0000"/>
                </a:solidFill>
              </a:rPr>
              <a:t>Schema of a relation consists of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000" dirty="0"/>
              <a:t>attribute definitions </a:t>
            </a:r>
          </a:p>
          <a:p>
            <a:pPr lvl="2" algn="just">
              <a:lnSpc>
                <a:spcPct val="150000"/>
              </a:lnSpc>
            </a:pPr>
            <a:r>
              <a:rPr lang="en-US" altLang="en-US" sz="2000" dirty="0"/>
              <a:t>name</a:t>
            </a:r>
          </a:p>
          <a:p>
            <a:pPr lvl="2" algn="just">
              <a:lnSpc>
                <a:spcPct val="150000"/>
              </a:lnSpc>
            </a:pPr>
            <a:r>
              <a:rPr lang="en-US" altLang="en-US" sz="2000" dirty="0"/>
              <a:t>type/domain</a:t>
            </a:r>
          </a:p>
          <a:p>
            <a:pPr lvl="1" algn="just">
              <a:lnSpc>
                <a:spcPct val="150000"/>
              </a:lnSpc>
            </a:pPr>
            <a:r>
              <a:rPr lang="en-US" altLang="en-US" sz="2000" dirty="0"/>
              <a:t>integrity constraints</a:t>
            </a:r>
          </a:p>
          <a:p>
            <a:pPr algn="just">
              <a:lnSpc>
                <a:spcPct val="150000"/>
              </a:lnSpc>
            </a:pPr>
            <a:endParaRPr lang="en-IN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4343400"/>
            <a:ext cx="4480406" cy="237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7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3029</TotalTime>
  <Words>1144</Words>
  <Application>Microsoft Office PowerPoint</Application>
  <PresentationFormat>On-screen Show (4:3)</PresentationFormat>
  <Paragraphs>288</Paragraphs>
  <Slides>46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Oriel</vt:lpstr>
      <vt:lpstr>Relational model</vt:lpstr>
      <vt:lpstr>Types of Database Model</vt:lpstr>
      <vt:lpstr>Populated database state for COMPANY</vt:lpstr>
      <vt:lpstr>Populated database state for COMPANY</vt:lpstr>
      <vt:lpstr>Entities and Attributes</vt:lpstr>
      <vt:lpstr>Entities and Attributes Example</vt:lpstr>
      <vt:lpstr>Attribute</vt:lpstr>
      <vt:lpstr>Simple vs Composite Attribute</vt:lpstr>
      <vt:lpstr>Relation Schema</vt:lpstr>
      <vt:lpstr>Relational Schema - COMPANY Database</vt:lpstr>
      <vt:lpstr>Relational Instance</vt:lpstr>
      <vt:lpstr>Database And Relations</vt:lpstr>
      <vt:lpstr>Why Split Information Across Relations?</vt:lpstr>
      <vt:lpstr>Keys</vt:lpstr>
      <vt:lpstr>Candidate Key</vt:lpstr>
      <vt:lpstr>Candidate Key Example</vt:lpstr>
      <vt:lpstr>Candidate Key Drill</vt:lpstr>
      <vt:lpstr>Key Constraints</vt:lpstr>
      <vt:lpstr>Simple Vs Composite Candidate Key </vt:lpstr>
      <vt:lpstr>Prime vs Non-prime Attribute</vt:lpstr>
      <vt:lpstr>Primary Key</vt:lpstr>
      <vt:lpstr>Primary Key Drill</vt:lpstr>
      <vt:lpstr>Alternate Key</vt:lpstr>
      <vt:lpstr>Alternate Key Example</vt:lpstr>
      <vt:lpstr>Alternate Key Drill</vt:lpstr>
      <vt:lpstr>Solution - Alternate Key Drill</vt:lpstr>
      <vt:lpstr>SuperKey</vt:lpstr>
      <vt:lpstr>Primary, Candidate and Super Key</vt:lpstr>
      <vt:lpstr>Foreign Key</vt:lpstr>
      <vt:lpstr>Foreign Key Example</vt:lpstr>
      <vt:lpstr>Foreign Key Drill</vt:lpstr>
      <vt:lpstr>Solution - Foreign Key Drill</vt:lpstr>
      <vt:lpstr>Integrity Constraints</vt:lpstr>
      <vt:lpstr>Referential Integrity Constraint</vt:lpstr>
      <vt:lpstr>Referential Integrity Constraint (Cont.)</vt:lpstr>
      <vt:lpstr>Referential Integrity Constraints</vt:lpstr>
      <vt:lpstr>Referential Integrity Constraints</vt:lpstr>
      <vt:lpstr>Referential Integrity Constraint - INSERTION</vt:lpstr>
      <vt:lpstr>Deletion/Updation in Referenced Relation</vt:lpstr>
      <vt:lpstr>Deletion/Updation in Referenced Relation</vt:lpstr>
      <vt:lpstr>Deletion/Updation in Referenced Relation</vt:lpstr>
      <vt:lpstr>Deletion in Referencing Relation</vt:lpstr>
      <vt:lpstr>Updation in Referencing Relation</vt:lpstr>
      <vt:lpstr>Primary key vs Foreign Key</vt:lpstr>
      <vt:lpstr>Summary</vt:lpstr>
      <vt:lpstr>Thanks!!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Query Languages</dc:title>
  <dc:creator>Kanika</dc:creator>
  <cp:lastModifiedBy>Kanika</cp:lastModifiedBy>
  <cp:revision>190</cp:revision>
  <dcterms:created xsi:type="dcterms:W3CDTF">2006-08-16T00:00:00Z</dcterms:created>
  <dcterms:modified xsi:type="dcterms:W3CDTF">2019-04-02T16:45:17Z</dcterms:modified>
</cp:coreProperties>
</file>